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1"/>
  </p:notesMasterIdLst>
  <p:handoutMasterIdLst>
    <p:handoutMasterId r:id="rId32"/>
  </p:handoutMasterIdLst>
  <p:sldIdLst>
    <p:sldId id="6656" r:id="rId7"/>
    <p:sldId id="6704" r:id="rId8"/>
    <p:sldId id="6696" r:id="rId9"/>
    <p:sldId id="6706" r:id="rId10"/>
    <p:sldId id="6705" r:id="rId11"/>
    <p:sldId id="6658" r:id="rId12"/>
    <p:sldId id="6667" r:id="rId13"/>
    <p:sldId id="6695" r:id="rId14"/>
    <p:sldId id="6664" r:id="rId15"/>
    <p:sldId id="6687" r:id="rId16"/>
    <p:sldId id="6688" r:id="rId17"/>
    <p:sldId id="6701" r:id="rId18"/>
    <p:sldId id="6714" r:id="rId19"/>
    <p:sldId id="6713" r:id="rId20"/>
    <p:sldId id="6712" r:id="rId21"/>
    <p:sldId id="6686" r:id="rId22"/>
    <p:sldId id="6675" r:id="rId23"/>
    <p:sldId id="6718" r:id="rId24"/>
    <p:sldId id="6719" r:id="rId25"/>
    <p:sldId id="6697" r:id="rId26"/>
    <p:sldId id="6720" r:id="rId27"/>
    <p:sldId id="6721" r:id="rId28"/>
    <p:sldId id="6722" r:id="rId29"/>
    <p:sldId id="6682"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id="{8D6E5B29-338A-FA47-8AB3-5314E2B5905B}">
          <p14:sldIdLst>
            <p14:sldId id="6656"/>
            <p14:sldId id="6704"/>
            <p14:sldId id="6696"/>
            <p14:sldId id="6706"/>
            <p14:sldId id="6705"/>
            <p14:sldId id="6658"/>
            <p14:sldId id="6667"/>
            <p14:sldId id="6695"/>
            <p14:sldId id="6664"/>
            <p14:sldId id="6687"/>
            <p14:sldId id="6688"/>
            <p14:sldId id="6701"/>
            <p14:sldId id="6714"/>
            <p14:sldId id="6713"/>
            <p14:sldId id="6712"/>
            <p14:sldId id="6686"/>
            <p14:sldId id="6675"/>
            <p14:sldId id="6718"/>
            <p14:sldId id="6719"/>
            <p14:sldId id="6697"/>
            <p14:sldId id="6720"/>
            <p14:sldId id="6721"/>
            <p14:sldId id="6722"/>
            <p14:sldId id="6682"/>
          </p14:sldIdLst>
        </p14:section>
      </p14:sectionLst>
    </p:ext>
    <p:ext uri="{EFAFB233-063F-42B5-8137-9DF3F51BA10A}">
      <p15:sldGuideLst xmlns:p15="http://schemas.microsoft.com/office/powerpoint/2012/main">
        <p15:guide id="2" pos="4611" userDrawn="1">
          <p15:clr>
            <a:srgbClr val="547EBF"/>
          </p15:clr>
        </p15:guide>
        <p15:guide id="5"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e Schoe" initials="ES" lastIdx="116" clrIdx="0">
    <p:extLst>
      <p:ext uri="{19B8F6BF-5375-455C-9EA6-DF929625EA0E}">
        <p15:presenceInfo xmlns:p15="http://schemas.microsoft.com/office/powerpoint/2012/main" userId="S::eline@pptstudios.nl::7e4c73be-f3d4-44a9-856c-7951ddeb280c" providerId="AD"/>
      </p:ext>
    </p:extLst>
  </p:cmAuthor>
  <p:cmAuthor id="2" name="Rooijen, Marlies van" initials="RMv" lastIdx="52" clrIdx="1">
    <p:extLst>
      <p:ext uri="{19B8F6BF-5375-455C-9EA6-DF929625EA0E}">
        <p15:presenceInfo xmlns:p15="http://schemas.microsoft.com/office/powerpoint/2012/main" userId="S::Marlies.van.Rooijen@enexis.nl::c7aec501-7c39-41e1-8dde-c6a337a0e113" providerId="AD"/>
      </p:ext>
    </p:extLst>
  </p:cmAuthor>
  <p:cmAuthor id="3" name="Zijlemans, Maartje" initials="ZM" lastIdx="99" clrIdx="2">
    <p:extLst>
      <p:ext uri="{19B8F6BF-5375-455C-9EA6-DF929625EA0E}">
        <p15:presenceInfo xmlns:p15="http://schemas.microsoft.com/office/powerpoint/2012/main" userId="S::Maartje.Zijlemans@enexis.nl::fb9bb596-e30a-41c7-8023-b4cf69ed46cd" providerId="AD"/>
      </p:ext>
    </p:extLst>
  </p:cmAuthor>
  <p:cmAuthor id="4" name="Diana van den Berg" initials="DvdB" lastIdx="19" clrIdx="3">
    <p:extLst>
      <p:ext uri="{19B8F6BF-5375-455C-9EA6-DF929625EA0E}">
        <p15:presenceInfo xmlns:p15="http://schemas.microsoft.com/office/powerpoint/2012/main" userId="S::diana@pptsolutions.nl::23f41a6e-e258-490e-836a-3bfeb97dfcde" providerId="AD"/>
      </p:ext>
    </p:extLst>
  </p:cmAuthor>
  <p:cmAuthor id="5" name="Victor Hurks" initials="VH" lastIdx="38" clrIdx="4">
    <p:extLst>
      <p:ext uri="{19B8F6BF-5375-455C-9EA6-DF929625EA0E}">
        <p15:presenceInfo xmlns:p15="http://schemas.microsoft.com/office/powerpoint/2012/main" userId="S::victor@pptsolutions.nl::e167889c-9689-4d68-9f16-74eb60f289ff" providerId="AD"/>
      </p:ext>
    </p:extLst>
  </p:cmAuthor>
  <p:cmAuthor id="6" name="Daniël Stals" initials="DS" lastIdx="9" clrIdx="5">
    <p:extLst>
      <p:ext uri="{19B8F6BF-5375-455C-9EA6-DF929625EA0E}">
        <p15:presenceInfo xmlns:p15="http://schemas.microsoft.com/office/powerpoint/2012/main" userId="S::daniel@pptsolutions.nl::172c887d-71af-4ec6-b54a-54174665bc39" providerId="AD"/>
      </p:ext>
    </p:extLst>
  </p:cmAuthor>
  <p:cmAuthor id="7" name="Toon Tesser" initials="TT" lastIdx="10" clrIdx="6">
    <p:extLst>
      <p:ext uri="{19B8F6BF-5375-455C-9EA6-DF929625EA0E}">
        <p15:presenceInfo xmlns:p15="http://schemas.microsoft.com/office/powerpoint/2012/main" userId="S::toon@nosuch.nl::bd275a09-d1ba-4db7-87ca-589039cc23da" providerId="AD"/>
      </p:ext>
    </p:extLst>
  </p:cmAuthor>
  <p:cmAuthor id="8" name="Sera de Vries" initials="SdV" lastIdx="4" clrIdx="7">
    <p:extLst>
      <p:ext uri="{19B8F6BF-5375-455C-9EA6-DF929625EA0E}">
        <p15:presenceInfo xmlns:p15="http://schemas.microsoft.com/office/powerpoint/2012/main" userId="S::sera@pptsolutions.nl::3303f409-83b3-4a68-9145-6c8f86f24839" providerId="AD"/>
      </p:ext>
    </p:extLst>
  </p:cmAuthor>
  <p:cmAuthor id="9" name="Martyna Dziarnowska" initials="MD" lastIdx="1" clrIdx="8">
    <p:extLst>
      <p:ext uri="{19B8F6BF-5375-455C-9EA6-DF929625EA0E}">
        <p15:presenceInfo xmlns:p15="http://schemas.microsoft.com/office/powerpoint/2012/main" userId="S::martyna@pptsolutions.nl::86dfe841-816e-4f6c-a274-8b345ffb85d3" providerId="AD"/>
      </p:ext>
    </p:extLst>
  </p:cmAuthor>
  <p:cmAuthor id="10" name="Berends, Rana" initials="BR" lastIdx="29" clrIdx="9">
    <p:extLst>
      <p:ext uri="{19B8F6BF-5375-455C-9EA6-DF929625EA0E}">
        <p15:presenceInfo xmlns:p15="http://schemas.microsoft.com/office/powerpoint/2012/main" userId="S::Rana.Berends2@enexis.nl::2bc29414-ae5d-41b1-b074-6e60cbcc7cb3" providerId="AD"/>
      </p:ext>
    </p:extLst>
  </p:cmAuthor>
  <p:cmAuthor id="11" name="Ferguson, Nadine" initials="FN" lastIdx="12" clrIdx="10">
    <p:extLst>
      <p:ext uri="{19B8F6BF-5375-455C-9EA6-DF929625EA0E}">
        <p15:presenceInfo xmlns:p15="http://schemas.microsoft.com/office/powerpoint/2012/main" userId="S::nadine.ferguson@enexis.nl::289d7459-cc52-4891-bdef-e1401307ba81" providerId="AD"/>
      </p:ext>
    </p:extLst>
  </p:cmAuthor>
  <p:cmAuthor id="12" name="Bartels, Jeroen" initials="BJ" lastIdx="2" clrIdx="11">
    <p:extLst>
      <p:ext uri="{19B8F6BF-5375-455C-9EA6-DF929625EA0E}">
        <p15:presenceInfo xmlns:p15="http://schemas.microsoft.com/office/powerpoint/2012/main" userId="S::Jeroen.Bartels@enexis.nl::85de3187-b9f2-40ca-8576-dd2a4f90f047" providerId="AD"/>
      </p:ext>
    </p:extLst>
  </p:cmAuthor>
  <p:cmAuthor id="13" name="Quint, Judith" initials="QJ" lastIdx="27" clrIdx="12">
    <p:extLst>
      <p:ext uri="{19B8F6BF-5375-455C-9EA6-DF929625EA0E}">
        <p15:presenceInfo xmlns:p15="http://schemas.microsoft.com/office/powerpoint/2012/main" userId="S::judith.quint@enexis.nl::d8a78421-6ec4-4275-9682-7ecba9517ca9" providerId="AD"/>
      </p:ext>
    </p:extLst>
  </p:cmAuthor>
  <p:cmAuthor id="14" name="Steven Howdo" initials="SH" lastIdx="2" clrIdx="13">
    <p:extLst>
      <p:ext uri="{19B8F6BF-5375-455C-9EA6-DF929625EA0E}">
        <p15:presenceInfo xmlns:p15="http://schemas.microsoft.com/office/powerpoint/2012/main" userId="6d3c15aaf2ee16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00"/>
    <a:srgbClr val="E6EDC2"/>
    <a:srgbClr val="EDC1D4"/>
    <a:srgbClr val="C9C9C9"/>
    <a:srgbClr val="D5E04E"/>
    <a:srgbClr val="D0DC3B"/>
    <a:srgbClr val="DE0073"/>
    <a:srgbClr val="D82C5C"/>
    <a:srgbClr val="D77A94"/>
    <a:srgbClr val="E57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97CCD-5AAB-4135-AC87-012F11435A67}" v="864" dt="2022-09-16T14:07:46.001"/>
    <p1510:client id="{78BC5A8A-251E-46C9-AF98-3148D389F8DA}" v="4" dt="2022-09-16T12:08:16.981"/>
    <p1510:client id="{AFA6B86E-6578-4F05-9E82-AB52559B0BA2}" v="16" dt="2022-09-16T12:50:19.6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29" autoAdjust="0"/>
    <p:restoredTop sz="93300" autoAdjust="0"/>
  </p:normalViewPr>
  <p:slideViewPr>
    <p:cSldViewPr snapToGrid="0">
      <p:cViewPr>
        <p:scale>
          <a:sx n="70" d="100"/>
          <a:sy n="70" d="100"/>
        </p:scale>
        <p:origin x="739" y="298"/>
      </p:cViewPr>
      <p:guideLst>
        <p:guide pos="4611"/>
        <p:guide orient="horz" pos="218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4" dt="2022-07-29T16:49:53.279" idx="2">
    <p:pos x="1990" y="3574"/>
    <p:text>URL werkt niet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B3E386D-E98E-480A-9AEF-F92BD0A8D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4A49457-6316-4B55-A1E7-7150747851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9899D-DF6F-4B48-844B-A8396B8AE183}" type="datetimeFigureOut">
              <a:rPr lang="nl-NL" smtClean="0"/>
              <a:t>16-9-2022</a:t>
            </a:fld>
            <a:endParaRPr lang="nl-NL"/>
          </a:p>
        </p:txBody>
      </p:sp>
      <p:sp>
        <p:nvSpPr>
          <p:cNvPr id="4" name="Tijdelijke aanduiding voor voettekst 3">
            <a:extLst>
              <a:ext uri="{FF2B5EF4-FFF2-40B4-BE49-F238E27FC236}">
                <a16:creationId xmlns:a16="http://schemas.microsoft.com/office/drawing/2014/main" id="{F84F431A-4516-4E56-8004-86650618C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E329966-3589-41DF-B57D-3CF760F1A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8A1202-18F7-4076-872C-C9ACD39DA73E}" type="slidenum">
              <a:rPr lang="nl-NL" smtClean="0"/>
              <a:t>‹nr.›</a:t>
            </a:fld>
            <a:endParaRPr lang="nl-NL"/>
          </a:p>
        </p:txBody>
      </p:sp>
    </p:spTree>
    <p:extLst>
      <p:ext uri="{BB962C8B-B14F-4D97-AF65-F5344CB8AC3E}">
        <p14:creationId xmlns:p14="http://schemas.microsoft.com/office/powerpoint/2010/main" val="242946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16-9-2022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‹nr.›</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a:p>
        </p:txBody>
      </p:sp>
    </p:spTree>
    <p:extLst>
      <p:ext uri="{BB962C8B-B14F-4D97-AF65-F5344CB8AC3E}">
        <p14:creationId xmlns:p14="http://schemas.microsoft.com/office/powerpoint/2010/main" val="93701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17</a:t>
            </a:fld>
            <a:endParaRPr lang="nl-NL"/>
          </a:p>
        </p:txBody>
      </p:sp>
    </p:spTree>
    <p:extLst>
      <p:ext uri="{BB962C8B-B14F-4D97-AF65-F5344CB8AC3E}">
        <p14:creationId xmlns:p14="http://schemas.microsoft.com/office/powerpoint/2010/main" val="115945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18</a:t>
            </a:fld>
            <a:endParaRPr lang="nl-NL"/>
          </a:p>
        </p:txBody>
      </p:sp>
    </p:spTree>
    <p:extLst>
      <p:ext uri="{BB962C8B-B14F-4D97-AF65-F5344CB8AC3E}">
        <p14:creationId xmlns:p14="http://schemas.microsoft.com/office/powerpoint/2010/main" val="201177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19</a:t>
            </a:fld>
            <a:endParaRPr lang="nl-NL"/>
          </a:p>
        </p:txBody>
      </p:sp>
    </p:spTree>
    <p:extLst>
      <p:ext uri="{BB962C8B-B14F-4D97-AF65-F5344CB8AC3E}">
        <p14:creationId xmlns:p14="http://schemas.microsoft.com/office/powerpoint/2010/main" val="51691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20</a:t>
            </a:fld>
            <a:endParaRPr lang="nl-NL"/>
          </a:p>
        </p:txBody>
      </p:sp>
    </p:spTree>
    <p:extLst>
      <p:ext uri="{BB962C8B-B14F-4D97-AF65-F5344CB8AC3E}">
        <p14:creationId xmlns:p14="http://schemas.microsoft.com/office/powerpoint/2010/main" val="334738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24</a:t>
            </a:fld>
            <a:endParaRPr lang="nl-NL"/>
          </a:p>
        </p:txBody>
      </p:sp>
    </p:spTree>
    <p:extLst>
      <p:ext uri="{BB962C8B-B14F-4D97-AF65-F5344CB8AC3E}">
        <p14:creationId xmlns:p14="http://schemas.microsoft.com/office/powerpoint/2010/main" val="385518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3</a:t>
            </a:fld>
            <a:endParaRPr lang="nl-NL"/>
          </a:p>
        </p:txBody>
      </p:sp>
    </p:spTree>
    <p:extLst>
      <p:ext uri="{BB962C8B-B14F-4D97-AF65-F5344CB8AC3E}">
        <p14:creationId xmlns:p14="http://schemas.microsoft.com/office/powerpoint/2010/main" val="406186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(deel 2) toegevoegd aan de titel</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228353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8</a:t>
            </a:fld>
            <a:endParaRPr lang="nl-NL"/>
          </a:p>
        </p:txBody>
      </p:sp>
    </p:spTree>
    <p:extLst>
      <p:ext uri="{BB962C8B-B14F-4D97-AF65-F5344CB8AC3E}">
        <p14:creationId xmlns:p14="http://schemas.microsoft.com/office/powerpoint/2010/main" val="250722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Legenda toevoegen</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10</a:t>
            </a:fld>
            <a:endParaRPr lang="nl-NL"/>
          </a:p>
        </p:txBody>
      </p:sp>
    </p:spTree>
    <p:extLst>
      <p:ext uri="{BB962C8B-B14F-4D97-AF65-F5344CB8AC3E}">
        <p14:creationId xmlns:p14="http://schemas.microsoft.com/office/powerpoint/2010/main" val="397312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Foto zakelijk afnemer (schaarste probleem)</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11</a:t>
            </a:fld>
            <a:endParaRPr lang="nl-NL"/>
          </a:p>
        </p:txBody>
      </p:sp>
    </p:spTree>
    <p:extLst>
      <p:ext uri="{BB962C8B-B14F-4D97-AF65-F5344CB8AC3E}">
        <p14:creationId xmlns:p14="http://schemas.microsoft.com/office/powerpoint/2010/main" val="46265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Foto meerdere elektriciteithuisjes in woonomgeving</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12</a:t>
            </a:fld>
            <a:endParaRPr lang="nl-NL"/>
          </a:p>
        </p:txBody>
      </p:sp>
    </p:spTree>
    <p:extLst>
      <p:ext uri="{BB962C8B-B14F-4D97-AF65-F5344CB8AC3E}">
        <p14:creationId xmlns:p14="http://schemas.microsoft.com/office/powerpoint/2010/main" val="293333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Foto meerdere elektriciteithuisjes in woonomgeving</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14</a:t>
            </a:fld>
            <a:endParaRPr lang="nl-NL"/>
          </a:p>
        </p:txBody>
      </p:sp>
    </p:spTree>
    <p:extLst>
      <p:ext uri="{BB962C8B-B14F-4D97-AF65-F5344CB8AC3E}">
        <p14:creationId xmlns:p14="http://schemas.microsoft.com/office/powerpoint/2010/main" val="322549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Foto meerdere elektriciteithuisjes in woonomgeving</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15</a:t>
            </a:fld>
            <a:endParaRPr lang="nl-NL"/>
          </a:p>
        </p:txBody>
      </p:sp>
    </p:spTree>
    <p:extLst>
      <p:ext uri="{BB962C8B-B14F-4D97-AF65-F5344CB8AC3E}">
        <p14:creationId xmlns:p14="http://schemas.microsoft.com/office/powerpoint/2010/main" val="3207426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0.wdp"/><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2.wdp"/><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4.wdp"/><Relationship Id="rId5" Type="http://schemas.openxmlformats.org/officeDocument/2006/relationships/image" Target="../media/image6.png"/><Relationship Id="rId4" Type="http://schemas.microsoft.com/office/2007/relationships/hdphoto" Target="../media/hdphoto13.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6.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6.png"/><Relationship Id="rId4" Type="http://schemas.microsoft.com/office/2007/relationships/hdphoto" Target="../media/hdphoto5.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1">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136" name="Tijdelijke aanduiding voor afbeelding 135">
            <a:extLst>
              <a:ext uri="{FF2B5EF4-FFF2-40B4-BE49-F238E27FC236}">
                <a16:creationId xmlns:a16="http://schemas.microsoft.com/office/drawing/2014/main" id="{70ABD11C-2D39-460A-9871-6805FF448F51}"/>
              </a:ext>
            </a:extLst>
          </p:cNvPr>
          <p:cNvSpPr>
            <a:spLocks noGrp="1"/>
          </p:cNvSpPr>
          <p:nvPr>
            <p:ph type="pic" sz="quarter" idx="13" hasCustomPrompt="1"/>
          </p:nvPr>
        </p:nvSpPr>
        <p:spPr>
          <a:xfrm>
            <a:off x="288000" y="1377201"/>
            <a:ext cx="11597093" cy="4181221"/>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17206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err="1">
                <a:solidFill>
                  <a:schemeClr val="accent2"/>
                </a:solidFill>
                <a:latin typeface="+mj-lt"/>
              </a:rPr>
              <a:t>Titeldia</a:t>
            </a:r>
            <a:r>
              <a:rPr lang="nl-NL" sz="2400" b="1" cap="all" baseline="0" noProof="0">
                <a:solidFill>
                  <a:schemeClr val="accent2"/>
                </a:solidFill>
                <a:latin typeface="+mj-lt"/>
              </a:rPr>
              <a:t> #1</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22" name="INSTRUCTIE">
            <a:extLst>
              <a:ext uri="{FF2B5EF4-FFF2-40B4-BE49-F238E27FC236}">
                <a16:creationId xmlns:a16="http://schemas.microsoft.com/office/drawing/2014/main" id="{30876317-180F-4DB8-AD1C-441077BA5F12}"/>
              </a:ext>
            </a:extLst>
          </p:cNvPr>
          <p:cNvGrpSpPr/>
          <p:nvPr userDrawn="1"/>
        </p:nvGrpSpPr>
        <p:grpSpPr>
          <a:xfrm>
            <a:off x="5846" y="7033211"/>
            <a:ext cx="3727954" cy="1728407"/>
            <a:chOff x="5846" y="7033211"/>
            <a:chExt cx="3727954" cy="1728407"/>
          </a:xfrm>
        </p:grpSpPr>
        <p:sp>
          <p:nvSpPr>
            <p:cNvPr id="124" name="Rechthoek 123">
              <a:extLst>
                <a:ext uri="{FF2B5EF4-FFF2-40B4-BE49-F238E27FC236}">
                  <a16:creationId xmlns:a16="http://schemas.microsoft.com/office/drawing/2014/main" id="{4CC9CCE9-9874-4C4C-ADDD-3DDA5BFE0BD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25" name="Ovaal 124">
              <a:extLst>
                <a:ext uri="{FF2B5EF4-FFF2-40B4-BE49-F238E27FC236}">
                  <a16:creationId xmlns:a16="http://schemas.microsoft.com/office/drawing/2014/main" id="{55E509C7-8912-4B73-B2BD-53116C3D23F8}"/>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6" name="Rechthoek 125">
              <a:extLst>
                <a:ext uri="{FF2B5EF4-FFF2-40B4-BE49-F238E27FC236}">
                  <a16:creationId xmlns:a16="http://schemas.microsoft.com/office/drawing/2014/main" id="{ABF78427-18EC-489C-8616-6B301D8E9DB2}"/>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7" name="Ovaal 126">
              <a:extLst>
                <a:ext uri="{FF2B5EF4-FFF2-40B4-BE49-F238E27FC236}">
                  <a16:creationId xmlns:a16="http://schemas.microsoft.com/office/drawing/2014/main" id="{2498A58B-C449-4920-8650-9C235BF7CEBE}"/>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8" name="Rechthoek 127">
              <a:extLst>
                <a:ext uri="{FF2B5EF4-FFF2-40B4-BE49-F238E27FC236}">
                  <a16:creationId xmlns:a16="http://schemas.microsoft.com/office/drawing/2014/main" id="{FD50EE36-720B-4C51-AB96-B064A98EDA40}"/>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9" name="Groep 128">
              <a:extLst>
                <a:ext uri="{FF2B5EF4-FFF2-40B4-BE49-F238E27FC236}">
                  <a16:creationId xmlns:a16="http://schemas.microsoft.com/office/drawing/2014/main" id="{77FFF739-8238-442C-B277-A2DBAE33AF3A}"/>
                </a:ext>
              </a:extLst>
            </p:cNvPr>
            <p:cNvGrpSpPr/>
            <p:nvPr userDrawn="1"/>
          </p:nvGrpSpPr>
          <p:grpSpPr>
            <a:xfrm>
              <a:off x="2939884" y="7739834"/>
              <a:ext cx="681133" cy="750023"/>
              <a:chOff x="-910573" y="4987990"/>
              <a:chExt cx="681133" cy="750023"/>
            </a:xfrm>
          </p:grpSpPr>
          <p:grpSp>
            <p:nvGrpSpPr>
              <p:cNvPr id="130" name="Groep 129">
                <a:extLst>
                  <a:ext uri="{FF2B5EF4-FFF2-40B4-BE49-F238E27FC236}">
                    <a16:creationId xmlns:a16="http://schemas.microsoft.com/office/drawing/2014/main" id="{C555EF6A-0F5D-4A88-8B74-81D24AB8EBDB}"/>
                  </a:ext>
                </a:extLst>
              </p:cNvPr>
              <p:cNvGrpSpPr/>
              <p:nvPr userDrawn="1"/>
            </p:nvGrpSpPr>
            <p:grpSpPr>
              <a:xfrm>
                <a:off x="-713542" y="4987990"/>
                <a:ext cx="287071" cy="379107"/>
                <a:chOff x="-4050578" y="288410"/>
                <a:chExt cx="322125" cy="379107"/>
              </a:xfrm>
            </p:grpSpPr>
            <p:sp>
              <p:nvSpPr>
                <p:cNvPr id="132" name="Rechthoek met één afgeknipte en afgeronde hoek 47">
                  <a:extLst>
                    <a:ext uri="{FF2B5EF4-FFF2-40B4-BE49-F238E27FC236}">
                      <a16:creationId xmlns:a16="http://schemas.microsoft.com/office/drawing/2014/main" id="{1D2C996F-CB2B-4565-B590-49F4FC8C5FD6}"/>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3" name="Rechthoekige driehoek 132">
                  <a:extLst>
                    <a:ext uri="{FF2B5EF4-FFF2-40B4-BE49-F238E27FC236}">
                      <a16:creationId xmlns:a16="http://schemas.microsoft.com/office/drawing/2014/main" id="{F0FEB690-F07D-4C82-A99F-44AB22EEB04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4" name="Rechthoek 133">
                  <a:extLst>
                    <a:ext uri="{FF2B5EF4-FFF2-40B4-BE49-F238E27FC236}">
                      <a16:creationId xmlns:a16="http://schemas.microsoft.com/office/drawing/2014/main" id="{DAD6F9F8-0BC3-4FEC-A1B1-B0DA714CD56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5" name="Rechthoek 134">
                  <a:extLst>
                    <a:ext uri="{FF2B5EF4-FFF2-40B4-BE49-F238E27FC236}">
                      <a16:creationId xmlns:a16="http://schemas.microsoft.com/office/drawing/2014/main" id="{EAC4592C-39D6-4C18-8D44-697C8E229F3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31" name="Rechthoek 130">
                <a:extLst>
                  <a:ext uri="{FF2B5EF4-FFF2-40B4-BE49-F238E27FC236}">
                    <a16:creationId xmlns:a16="http://schemas.microsoft.com/office/drawing/2014/main" id="{95B58D0E-3EE8-4068-843C-8843B0382AB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pic>
        <p:nvPicPr>
          <p:cNvPr id="118" name="LOGO">
            <a:extLst>
              <a:ext uri="{FF2B5EF4-FFF2-40B4-BE49-F238E27FC236}">
                <a16:creationId xmlns:a16="http://schemas.microsoft.com/office/drawing/2014/main" id="{FB70A35B-491F-4797-A00B-1664EDF8E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grpSp>
        <p:nvGrpSpPr>
          <p:cNvPr id="119" name="INSTRUCTIE">
            <a:extLst>
              <a:ext uri="{FF2B5EF4-FFF2-40B4-BE49-F238E27FC236}">
                <a16:creationId xmlns:a16="http://schemas.microsoft.com/office/drawing/2014/main" id="{D15FDD10-D59F-4CEF-B73E-4AF11728B492}"/>
              </a:ext>
            </a:extLst>
          </p:cNvPr>
          <p:cNvGrpSpPr/>
          <p:nvPr userDrawn="1"/>
        </p:nvGrpSpPr>
        <p:grpSpPr>
          <a:xfrm>
            <a:off x="12377595" y="0"/>
            <a:ext cx="3693386" cy="6452863"/>
            <a:chOff x="-3786437" y="0"/>
            <a:chExt cx="3693386" cy="6452863"/>
          </a:xfrm>
        </p:grpSpPr>
        <p:sp>
          <p:nvSpPr>
            <p:cNvPr id="120" name="Rechthoek 119">
              <a:extLst>
                <a:ext uri="{FF2B5EF4-FFF2-40B4-BE49-F238E27FC236}">
                  <a16:creationId xmlns:a16="http://schemas.microsoft.com/office/drawing/2014/main" id="{2A89BD50-9969-43D1-BCF0-E30AB77C7558}"/>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1" name="INSTRUCTIE">
              <a:extLst>
                <a:ext uri="{FF2B5EF4-FFF2-40B4-BE49-F238E27FC236}">
                  <a16:creationId xmlns:a16="http://schemas.microsoft.com/office/drawing/2014/main" id="{C847ED15-0E96-4F03-B964-A5085D3815B4}"/>
                </a:ext>
              </a:extLst>
            </p:cNvPr>
            <p:cNvGrpSpPr/>
            <p:nvPr userDrawn="1"/>
          </p:nvGrpSpPr>
          <p:grpSpPr>
            <a:xfrm>
              <a:off x="-3786165" y="0"/>
              <a:ext cx="3693114" cy="5782322"/>
              <a:chOff x="-3786165" y="0"/>
              <a:chExt cx="3693114" cy="5782322"/>
            </a:xfrm>
          </p:grpSpPr>
          <p:sp>
            <p:nvSpPr>
              <p:cNvPr id="123" name="Rechthoek 122">
                <a:extLst>
                  <a:ext uri="{FF2B5EF4-FFF2-40B4-BE49-F238E27FC236}">
                    <a16:creationId xmlns:a16="http://schemas.microsoft.com/office/drawing/2014/main" id="{8C1B3F20-636D-40EF-AABF-7C6AC5E0FDFB}"/>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37" name="Ovaal 136">
                <a:extLst>
                  <a:ext uri="{FF2B5EF4-FFF2-40B4-BE49-F238E27FC236}">
                    <a16:creationId xmlns:a16="http://schemas.microsoft.com/office/drawing/2014/main" id="{D3C09B46-CB6E-4CB3-8849-FB6CC75A86E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8" name="Rechthoek 137">
                <a:extLst>
                  <a:ext uri="{FF2B5EF4-FFF2-40B4-BE49-F238E27FC236}">
                    <a16:creationId xmlns:a16="http://schemas.microsoft.com/office/drawing/2014/main" id="{5C0F41FC-1CBB-4958-B68C-C54C162B863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9" name="Groep 138">
                <a:extLst>
                  <a:ext uri="{FF2B5EF4-FFF2-40B4-BE49-F238E27FC236}">
                    <a16:creationId xmlns:a16="http://schemas.microsoft.com/office/drawing/2014/main" id="{11705699-AF52-4098-A93E-2C5C45C76925}"/>
                  </a:ext>
                </a:extLst>
              </p:cNvPr>
              <p:cNvGrpSpPr/>
              <p:nvPr userDrawn="1"/>
            </p:nvGrpSpPr>
            <p:grpSpPr>
              <a:xfrm>
                <a:off x="-3316179" y="1231351"/>
                <a:ext cx="294789" cy="318834"/>
                <a:chOff x="14466489" y="1001522"/>
                <a:chExt cx="290627" cy="314333"/>
              </a:xfrm>
            </p:grpSpPr>
            <p:sp>
              <p:nvSpPr>
                <p:cNvPr id="185" name="Rechthoek 184">
                  <a:extLst>
                    <a:ext uri="{FF2B5EF4-FFF2-40B4-BE49-F238E27FC236}">
                      <a16:creationId xmlns:a16="http://schemas.microsoft.com/office/drawing/2014/main" id="{2A2E1BA6-AC62-49FB-8796-4D0445284B9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6" name="Ovaal 185">
                  <a:extLst>
                    <a:ext uri="{FF2B5EF4-FFF2-40B4-BE49-F238E27FC236}">
                      <a16:creationId xmlns:a16="http://schemas.microsoft.com/office/drawing/2014/main" id="{07467284-1F33-4C46-A63F-2C1CEF9CE15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7" name="Vrije vorm: vorm 186">
                  <a:extLst>
                    <a:ext uri="{FF2B5EF4-FFF2-40B4-BE49-F238E27FC236}">
                      <a16:creationId xmlns:a16="http://schemas.microsoft.com/office/drawing/2014/main" id="{54D8FA82-915A-4FE2-A643-A46AAFB4D5F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8" name="Rechthoek: afgeronde hoeken 187">
                  <a:extLst>
                    <a:ext uri="{FF2B5EF4-FFF2-40B4-BE49-F238E27FC236}">
                      <a16:creationId xmlns:a16="http://schemas.microsoft.com/office/drawing/2014/main" id="{CF4D19C8-0E6D-480E-A80A-C4B6631AA36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89" name="Rechte verbindingslijn 188">
                  <a:extLst>
                    <a:ext uri="{FF2B5EF4-FFF2-40B4-BE49-F238E27FC236}">
                      <a16:creationId xmlns:a16="http://schemas.microsoft.com/office/drawing/2014/main" id="{C1AF4EBF-651E-4441-AA0B-EDB1A9066A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89">
                  <a:extLst>
                    <a:ext uri="{FF2B5EF4-FFF2-40B4-BE49-F238E27FC236}">
                      <a16:creationId xmlns:a16="http://schemas.microsoft.com/office/drawing/2014/main" id="{926A0919-BAB4-40A2-ADBD-8F5FB55C725D}"/>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0" name="Ovaal 139">
                <a:extLst>
                  <a:ext uri="{FF2B5EF4-FFF2-40B4-BE49-F238E27FC236}">
                    <a16:creationId xmlns:a16="http://schemas.microsoft.com/office/drawing/2014/main" id="{62E1FF26-3FA7-4464-9450-E536A83FC42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1" name="Rechthoek 140">
                <a:extLst>
                  <a:ext uri="{FF2B5EF4-FFF2-40B4-BE49-F238E27FC236}">
                    <a16:creationId xmlns:a16="http://schemas.microsoft.com/office/drawing/2014/main" id="{A04BD159-0AD7-4CD9-AC2E-6C6F328AB01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85D5C16E-1F67-43FD-8220-E111EAE85DE1}"/>
                  </a:ext>
                </a:extLst>
              </p:cNvPr>
              <p:cNvGrpSpPr/>
              <p:nvPr userDrawn="1"/>
            </p:nvGrpSpPr>
            <p:grpSpPr>
              <a:xfrm>
                <a:off x="-3311319" y="2164285"/>
                <a:ext cx="825500" cy="209550"/>
                <a:chOff x="13504624" y="2482850"/>
                <a:chExt cx="825500" cy="209550"/>
              </a:xfrm>
            </p:grpSpPr>
            <p:sp>
              <p:nvSpPr>
                <p:cNvPr id="182" name="Rechthoek 181">
                  <a:extLst>
                    <a:ext uri="{FF2B5EF4-FFF2-40B4-BE49-F238E27FC236}">
                      <a16:creationId xmlns:a16="http://schemas.microsoft.com/office/drawing/2014/main" id="{A035F656-C996-4351-8187-1FF973B2763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83" name="Rechte verbindingslijn 182">
                  <a:extLst>
                    <a:ext uri="{FF2B5EF4-FFF2-40B4-BE49-F238E27FC236}">
                      <a16:creationId xmlns:a16="http://schemas.microsoft.com/office/drawing/2014/main" id="{17A70DC0-60C6-4797-8E61-89D094A463D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7802E9FB-AF19-46C9-B44A-00F3C934F35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43" name="Ovaal 142">
                <a:extLst>
                  <a:ext uri="{FF2B5EF4-FFF2-40B4-BE49-F238E27FC236}">
                    <a16:creationId xmlns:a16="http://schemas.microsoft.com/office/drawing/2014/main" id="{A2440402-2567-49A1-B065-2E803E374F6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4" name="Rechthoek 143">
                <a:extLst>
                  <a:ext uri="{FF2B5EF4-FFF2-40B4-BE49-F238E27FC236}">
                    <a16:creationId xmlns:a16="http://schemas.microsoft.com/office/drawing/2014/main" id="{CDE7FD99-0694-4093-AF10-5BFFBCFE9664}"/>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5" name="Ovaal 144">
                <a:extLst>
                  <a:ext uri="{FF2B5EF4-FFF2-40B4-BE49-F238E27FC236}">
                    <a16:creationId xmlns:a16="http://schemas.microsoft.com/office/drawing/2014/main" id="{73AB6BBB-62E6-4411-9C09-FAF560285ACF}"/>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6" name="Rechthoek 145">
                <a:extLst>
                  <a:ext uri="{FF2B5EF4-FFF2-40B4-BE49-F238E27FC236}">
                    <a16:creationId xmlns:a16="http://schemas.microsoft.com/office/drawing/2014/main" id="{6DC067D8-4083-415F-B08F-3ACAF4FF8F9B}"/>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7" name="Groep 146">
                <a:extLst>
                  <a:ext uri="{FF2B5EF4-FFF2-40B4-BE49-F238E27FC236}">
                    <a16:creationId xmlns:a16="http://schemas.microsoft.com/office/drawing/2014/main" id="{D78CF90B-D769-4578-A493-BF33637F68D8}"/>
                  </a:ext>
                </a:extLst>
              </p:cNvPr>
              <p:cNvGrpSpPr/>
              <p:nvPr userDrawn="1"/>
            </p:nvGrpSpPr>
            <p:grpSpPr>
              <a:xfrm>
                <a:off x="-3408294" y="4834615"/>
                <a:ext cx="622283" cy="612919"/>
                <a:chOff x="12617641" y="3403239"/>
                <a:chExt cx="752963" cy="741634"/>
              </a:xfrm>
            </p:grpSpPr>
            <p:grpSp>
              <p:nvGrpSpPr>
                <p:cNvPr id="166" name="Groep 165">
                  <a:extLst>
                    <a:ext uri="{FF2B5EF4-FFF2-40B4-BE49-F238E27FC236}">
                      <a16:creationId xmlns:a16="http://schemas.microsoft.com/office/drawing/2014/main" id="{197D6DEB-0B75-42A9-92E7-E08E40100180}"/>
                    </a:ext>
                  </a:extLst>
                </p:cNvPr>
                <p:cNvGrpSpPr/>
                <p:nvPr userDrawn="1"/>
              </p:nvGrpSpPr>
              <p:grpSpPr>
                <a:xfrm>
                  <a:off x="12771550" y="3403239"/>
                  <a:ext cx="467156" cy="448491"/>
                  <a:chOff x="12782177" y="3403239"/>
                  <a:chExt cx="467156" cy="448491"/>
                </a:xfrm>
              </p:grpSpPr>
              <p:grpSp>
                <p:nvGrpSpPr>
                  <p:cNvPr id="169" name="Groep 168">
                    <a:extLst>
                      <a:ext uri="{FF2B5EF4-FFF2-40B4-BE49-F238E27FC236}">
                        <a16:creationId xmlns:a16="http://schemas.microsoft.com/office/drawing/2014/main" id="{40F5F8CC-8D57-481C-A102-3121EE9E94DC}"/>
                      </a:ext>
                    </a:extLst>
                  </p:cNvPr>
                  <p:cNvGrpSpPr/>
                  <p:nvPr userDrawn="1"/>
                </p:nvGrpSpPr>
                <p:grpSpPr>
                  <a:xfrm>
                    <a:off x="12782177" y="3403239"/>
                    <a:ext cx="412972" cy="396132"/>
                    <a:chOff x="13554906" y="3320109"/>
                    <a:chExt cx="443912" cy="425811"/>
                  </a:xfrm>
                </p:grpSpPr>
                <p:grpSp>
                  <p:nvGrpSpPr>
                    <p:cNvPr id="176" name="Groep 175">
                      <a:extLst>
                        <a:ext uri="{FF2B5EF4-FFF2-40B4-BE49-F238E27FC236}">
                          <a16:creationId xmlns:a16="http://schemas.microsoft.com/office/drawing/2014/main" id="{C3E5B120-D678-4BB4-BF13-461515440C48}"/>
                        </a:ext>
                      </a:extLst>
                    </p:cNvPr>
                    <p:cNvGrpSpPr/>
                    <p:nvPr userDrawn="1"/>
                  </p:nvGrpSpPr>
                  <p:grpSpPr>
                    <a:xfrm>
                      <a:off x="13554906" y="3320109"/>
                      <a:ext cx="443912" cy="425811"/>
                      <a:chOff x="12909684" y="1276143"/>
                      <a:chExt cx="443912" cy="425811"/>
                    </a:xfrm>
                  </p:grpSpPr>
                  <p:sp>
                    <p:nvSpPr>
                      <p:cNvPr id="179" name="Rechthoek 178">
                        <a:extLst>
                          <a:ext uri="{FF2B5EF4-FFF2-40B4-BE49-F238E27FC236}">
                            <a16:creationId xmlns:a16="http://schemas.microsoft.com/office/drawing/2014/main" id="{37299C33-677C-4392-9B18-365DCE6F028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0" name="Rechthoek 179">
                        <a:extLst>
                          <a:ext uri="{FF2B5EF4-FFF2-40B4-BE49-F238E27FC236}">
                            <a16:creationId xmlns:a16="http://schemas.microsoft.com/office/drawing/2014/main" id="{D0F0E1B8-F880-4802-AF53-458FD611F9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1" name="Ovaal 180">
                        <a:extLst>
                          <a:ext uri="{FF2B5EF4-FFF2-40B4-BE49-F238E27FC236}">
                            <a16:creationId xmlns:a16="http://schemas.microsoft.com/office/drawing/2014/main" id="{F3D6C752-D363-45A6-8FB7-F97B051687D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77" name="Afbeelding 176">
                      <a:extLst>
                        <a:ext uri="{FF2B5EF4-FFF2-40B4-BE49-F238E27FC236}">
                          <a16:creationId xmlns:a16="http://schemas.microsoft.com/office/drawing/2014/main" id="{ED3A7E3C-D5B4-4DDA-9610-D01B905112CC}"/>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78" name="Afbeelding 177">
                      <a:extLst>
                        <a:ext uri="{FF2B5EF4-FFF2-40B4-BE49-F238E27FC236}">
                          <a16:creationId xmlns:a16="http://schemas.microsoft.com/office/drawing/2014/main" id="{876DD626-C82A-4C67-B3F5-07E506DDBDCE}"/>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70" name="Groep 169">
                    <a:extLst>
                      <a:ext uri="{FF2B5EF4-FFF2-40B4-BE49-F238E27FC236}">
                        <a16:creationId xmlns:a16="http://schemas.microsoft.com/office/drawing/2014/main" id="{1A004F52-1899-4039-A5C4-66D9DD6B9172}"/>
                      </a:ext>
                    </a:extLst>
                  </p:cNvPr>
                  <p:cNvGrpSpPr/>
                  <p:nvPr userDrawn="1"/>
                </p:nvGrpSpPr>
                <p:grpSpPr>
                  <a:xfrm>
                    <a:off x="13103513" y="3705268"/>
                    <a:ext cx="145820" cy="146462"/>
                    <a:chOff x="13096169" y="3602278"/>
                    <a:chExt cx="145820" cy="146462"/>
                  </a:xfrm>
                </p:grpSpPr>
                <p:sp>
                  <p:nvSpPr>
                    <p:cNvPr id="174" name="Rechthoek 173">
                      <a:extLst>
                        <a:ext uri="{FF2B5EF4-FFF2-40B4-BE49-F238E27FC236}">
                          <a16:creationId xmlns:a16="http://schemas.microsoft.com/office/drawing/2014/main" id="{F4E263D4-CF6E-44BB-AC28-6AEC3A79B09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C19E0938-F139-4992-B2BF-E942B664EC9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1" name="Groep 170">
                    <a:extLst>
                      <a:ext uri="{FF2B5EF4-FFF2-40B4-BE49-F238E27FC236}">
                        <a16:creationId xmlns:a16="http://schemas.microsoft.com/office/drawing/2014/main" id="{BBFD3A90-A1E4-42F2-B67A-350DFC73858B}"/>
                      </a:ext>
                    </a:extLst>
                  </p:cNvPr>
                  <p:cNvGrpSpPr/>
                  <p:nvPr userDrawn="1"/>
                </p:nvGrpSpPr>
                <p:grpSpPr>
                  <a:xfrm rot="10800000">
                    <a:off x="13061402" y="3665637"/>
                    <a:ext cx="145820" cy="146462"/>
                    <a:chOff x="13096169" y="3602278"/>
                    <a:chExt cx="145820" cy="146462"/>
                  </a:xfrm>
                </p:grpSpPr>
                <p:sp>
                  <p:nvSpPr>
                    <p:cNvPr id="172" name="Rechthoek 171">
                      <a:extLst>
                        <a:ext uri="{FF2B5EF4-FFF2-40B4-BE49-F238E27FC236}">
                          <a16:creationId xmlns:a16="http://schemas.microsoft.com/office/drawing/2014/main" id="{3FC3D4EA-72DE-4A69-8914-A6CB4195EDA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2ED5DF41-280E-47A2-9BF1-D06048F5EC9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67" name="Rechthoek 166">
                  <a:extLst>
                    <a:ext uri="{FF2B5EF4-FFF2-40B4-BE49-F238E27FC236}">
                      <a16:creationId xmlns:a16="http://schemas.microsoft.com/office/drawing/2014/main" id="{1D2FAC42-E90B-4C6D-BCC1-709539F3A1C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68" name="Gelijkbenige driehoek 167">
                  <a:extLst>
                    <a:ext uri="{FF2B5EF4-FFF2-40B4-BE49-F238E27FC236}">
                      <a16:creationId xmlns:a16="http://schemas.microsoft.com/office/drawing/2014/main" id="{8F6B484B-AC67-4F92-8937-EA462B694EB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8" name="Groep 147">
                <a:extLst>
                  <a:ext uri="{FF2B5EF4-FFF2-40B4-BE49-F238E27FC236}">
                    <a16:creationId xmlns:a16="http://schemas.microsoft.com/office/drawing/2014/main" id="{E6656EDC-34A1-48D0-9F9E-5CD430756394}"/>
                  </a:ext>
                </a:extLst>
              </p:cNvPr>
              <p:cNvGrpSpPr/>
              <p:nvPr userDrawn="1"/>
            </p:nvGrpSpPr>
            <p:grpSpPr>
              <a:xfrm>
                <a:off x="-3314821" y="2981448"/>
                <a:ext cx="1558053" cy="563933"/>
                <a:chOff x="-3314821" y="2981448"/>
                <a:chExt cx="1558053" cy="563933"/>
              </a:xfrm>
            </p:grpSpPr>
            <p:sp>
              <p:nvSpPr>
                <p:cNvPr id="152" name="Rechthoek 151">
                  <a:extLst>
                    <a:ext uri="{FF2B5EF4-FFF2-40B4-BE49-F238E27FC236}">
                      <a16:creationId xmlns:a16="http://schemas.microsoft.com/office/drawing/2014/main" id="{1FE056AC-CA38-4BC8-902C-955CB6630E6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3" name="Rechthoek 152">
                  <a:extLst>
                    <a:ext uri="{FF2B5EF4-FFF2-40B4-BE49-F238E27FC236}">
                      <a16:creationId xmlns:a16="http://schemas.microsoft.com/office/drawing/2014/main" id="{74E892C6-1095-434F-9160-37C6EDD06C3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4" name="Tekstvak 153">
                  <a:extLst>
                    <a:ext uri="{FF2B5EF4-FFF2-40B4-BE49-F238E27FC236}">
                      <a16:creationId xmlns:a16="http://schemas.microsoft.com/office/drawing/2014/main" id="{39E75B7F-DF5C-46E3-920F-DB81907FB12D}"/>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voorgrond</a:t>
                  </a:r>
                </a:p>
              </p:txBody>
            </p:sp>
            <p:sp>
              <p:nvSpPr>
                <p:cNvPr id="155" name="Tekstvak 154">
                  <a:extLst>
                    <a:ext uri="{FF2B5EF4-FFF2-40B4-BE49-F238E27FC236}">
                      <a16:creationId xmlns:a16="http://schemas.microsoft.com/office/drawing/2014/main" id="{D468AA41-EBCB-4676-BA23-8ED57D6FD803}"/>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achtergrond</a:t>
                  </a:r>
                </a:p>
              </p:txBody>
            </p:sp>
            <p:sp>
              <p:nvSpPr>
                <p:cNvPr id="156" name="Vrije vorm: vorm 155">
                  <a:extLst>
                    <a:ext uri="{FF2B5EF4-FFF2-40B4-BE49-F238E27FC236}">
                      <a16:creationId xmlns:a16="http://schemas.microsoft.com/office/drawing/2014/main" id="{1F5F1930-837C-4F0B-AA5D-609E49B0325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7" name="Gelijkbenige driehoek 156">
                  <a:extLst>
                    <a:ext uri="{FF2B5EF4-FFF2-40B4-BE49-F238E27FC236}">
                      <a16:creationId xmlns:a16="http://schemas.microsoft.com/office/drawing/2014/main" id="{44BE44CB-9CF2-4CCC-BB4D-E49A38DAECC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58" name="Groep 157">
                  <a:extLst>
                    <a:ext uri="{FF2B5EF4-FFF2-40B4-BE49-F238E27FC236}">
                      <a16:creationId xmlns:a16="http://schemas.microsoft.com/office/drawing/2014/main" id="{0A01405C-0621-46F4-8592-A8CD9A1ED648}"/>
                    </a:ext>
                  </a:extLst>
                </p:cNvPr>
                <p:cNvGrpSpPr/>
                <p:nvPr userDrawn="1"/>
              </p:nvGrpSpPr>
              <p:grpSpPr>
                <a:xfrm>
                  <a:off x="-3257052" y="3032066"/>
                  <a:ext cx="182309" cy="163794"/>
                  <a:chOff x="12832541" y="3162395"/>
                  <a:chExt cx="219532" cy="197236"/>
                </a:xfrm>
              </p:grpSpPr>
              <p:sp>
                <p:nvSpPr>
                  <p:cNvPr id="163" name="Rechthoek 162">
                    <a:extLst>
                      <a:ext uri="{FF2B5EF4-FFF2-40B4-BE49-F238E27FC236}">
                        <a16:creationId xmlns:a16="http://schemas.microsoft.com/office/drawing/2014/main" id="{83AA4ACA-49E8-436F-9347-3FAC900BC8C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035A9F12-38B1-4672-A5A3-5EDC6AF3454F}"/>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76269EF4-1A0C-4E11-BCC3-36BCFE7292E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nvGrpSpPr>
                <p:cNvPr id="159" name="Groep 158">
                  <a:extLst>
                    <a:ext uri="{FF2B5EF4-FFF2-40B4-BE49-F238E27FC236}">
                      <a16:creationId xmlns:a16="http://schemas.microsoft.com/office/drawing/2014/main" id="{D2FFB584-4237-400A-BAE4-081880AA94B1}"/>
                    </a:ext>
                  </a:extLst>
                </p:cNvPr>
                <p:cNvGrpSpPr/>
                <p:nvPr userDrawn="1"/>
              </p:nvGrpSpPr>
              <p:grpSpPr>
                <a:xfrm>
                  <a:off x="-3257053" y="3276580"/>
                  <a:ext cx="182309" cy="163794"/>
                  <a:chOff x="12832541" y="3162395"/>
                  <a:chExt cx="219532" cy="197236"/>
                </a:xfrm>
              </p:grpSpPr>
              <p:sp>
                <p:nvSpPr>
                  <p:cNvPr id="160" name="Rechthoek 159">
                    <a:extLst>
                      <a:ext uri="{FF2B5EF4-FFF2-40B4-BE49-F238E27FC236}">
                        <a16:creationId xmlns:a16="http://schemas.microsoft.com/office/drawing/2014/main" id="{2FCF4412-2D57-4303-9F9C-74F428A58EF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3060CCB3-89A4-47CE-B71B-C89F9126E85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2478C102-75AC-4E97-97BF-1F8595D8130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nvGrpSpPr>
              <p:cNvPr id="149" name="ICOON_info">
                <a:extLst>
                  <a:ext uri="{FF2B5EF4-FFF2-40B4-BE49-F238E27FC236}">
                    <a16:creationId xmlns:a16="http://schemas.microsoft.com/office/drawing/2014/main" id="{E044B26B-AF40-4948-8D81-6CEE3F7721AA}"/>
                  </a:ext>
                </a:extLst>
              </p:cNvPr>
              <p:cNvGrpSpPr/>
              <p:nvPr userDrawn="1"/>
            </p:nvGrpSpPr>
            <p:grpSpPr>
              <a:xfrm>
                <a:off x="-376736" y="5498637"/>
                <a:ext cx="283685" cy="283685"/>
                <a:chOff x="-510741" y="5913713"/>
                <a:chExt cx="267555" cy="267555"/>
              </a:xfrm>
            </p:grpSpPr>
            <p:sp>
              <p:nvSpPr>
                <p:cNvPr id="150" name="Ovaal 149">
                  <a:extLst>
                    <a:ext uri="{FF2B5EF4-FFF2-40B4-BE49-F238E27FC236}">
                      <a16:creationId xmlns:a16="http://schemas.microsoft.com/office/drawing/2014/main" id="{2BFC4ECC-7B5B-4844-BCCF-2C67D3BF55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1" name="Graphic 163" descr="Informatie">
                  <a:extLst>
                    <a:ext uri="{FF2B5EF4-FFF2-40B4-BE49-F238E27FC236}">
                      <a16:creationId xmlns:a16="http://schemas.microsoft.com/office/drawing/2014/main" id="{08D8A4FE-CA02-42BD-898A-B1D74DE881E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74256640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AANDUIDING #2">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399949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err="1">
                <a:solidFill>
                  <a:schemeClr val="accent2"/>
                </a:solidFill>
                <a:latin typeface="+mj-lt"/>
              </a:rPr>
              <a:t>HOOFDSTUKAANDUIDINg</a:t>
            </a:r>
            <a:r>
              <a:rPr lang="nl-NL" sz="2400" b="1" cap="all" baseline="0" noProof="0">
                <a:solidFill>
                  <a:schemeClr val="accent2"/>
                </a:solidFill>
                <a:latin typeface="+mj-lt"/>
              </a:rPr>
              <a:t> #2</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5" name="INSTRUCTIE">
            <a:extLst>
              <a:ext uri="{FF2B5EF4-FFF2-40B4-BE49-F238E27FC236}">
                <a16:creationId xmlns:a16="http://schemas.microsoft.com/office/drawing/2014/main" id="{CC3A9448-56CB-4A90-A0C1-DFF5E7656346}"/>
              </a:ext>
            </a:extLst>
          </p:cNvPr>
          <p:cNvGrpSpPr/>
          <p:nvPr userDrawn="1"/>
        </p:nvGrpSpPr>
        <p:grpSpPr>
          <a:xfrm>
            <a:off x="12377595" y="0"/>
            <a:ext cx="3693386" cy="6857760"/>
            <a:chOff x="-3786437" y="0"/>
            <a:chExt cx="3693386" cy="6857760"/>
          </a:xfrm>
        </p:grpSpPr>
        <p:sp>
          <p:nvSpPr>
            <p:cNvPr id="28" name="Rechthoek 27">
              <a:extLst>
                <a:ext uri="{FF2B5EF4-FFF2-40B4-BE49-F238E27FC236}">
                  <a16:creationId xmlns:a16="http://schemas.microsoft.com/office/drawing/2014/main" id="{B1006929-4111-4997-9479-1FA4839E466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9" name="INSTRUCTIE">
              <a:extLst>
                <a:ext uri="{FF2B5EF4-FFF2-40B4-BE49-F238E27FC236}">
                  <a16:creationId xmlns:a16="http://schemas.microsoft.com/office/drawing/2014/main" id="{9DFFB501-3FA7-4A66-9C1B-7C0C4DB4ACCF}"/>
                </a:ext>
              </a:extLst>
            </p:cNvPr>
            <p:cNvGrpSpPr/>
            <p:nvPr userDrawn="1"/>
          </p:nvGrpSpPr>
          <p:grpSpPr>
            <a:xfrm>
              <a:off x="-3786165" y="0"/>
              <a:ext cx="3693114" cy="6177730"/>
              <a:chOff x="-3786165" y="0"/>
              <a:chExt cx="3693114" cy="6177730"/>
            </a:xfrm>
          </p:grpSpPr>
          <p:sp>
            <p:nvSpPr>
              <p:cNvPr id="30" name="Rechthoek 29">
                <a:extLst>
                  <a:ext uri="{FF2B5EF4-FFF2-40B4-BE49-F238E27FC236}">
                    <a16:creationId xmlns:a16="http://schemas.microsoft.com/office/drawing/2014/main" id="{9BACC446-CFAE-4552-8E54-830915EE041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3" name="Ovaal 32">
                <a:extLst>
                  <a:ext uri="{FF2B5EF4-FFF2-40B4-BE49-F238E27FC236}">
                    <a16:creationId xmlns:a16="http://schemas.microsoft.com/office/drawing/2014/main" id="{2F30368A-CC04-4E56-AADA-503AFBFFF99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A64AA7A7-E637-49B6-A34B-104D8CB1CE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Groep 34">
                <a:extLst>
                  <a:ext uri="{FF2B5EF4-FFF2-40B4-BE49-F238E27FC236}">
                    <a16:creationId xmlns:a16="http://schemas.microsoft.com/office/drawing/2014/main" id="{3C9794CD-FDA4-4D64-A386-DC56DED47A6D}"/>
                  </a:ext>
                </a:extLst>
              </p:cNvPr>
              <p:cNvGrpSpPr/>
              <p:nvPr userDrawn="1"/>
            </p:nvGrpSpPr>
            <p:grpSpPr>
              <a:xfrm>
                <a:off x="-3316179" y="1231351"/>
                <a:ext cx="294789" cy="318834"/>
                <a:chOff x="14466489" y="1001522"/>
                <a:chExt cx="290627" cy="314333"/>
              </a:xfrm>
            </p:grpSpPr>
            <p:sp>
              <p:nvSpPr>
                <p:cNvPr id="91" name="Rechthoek 90">
                  <a:extLst>
                    <a:ext uri="{FF2B5EF4-FFF2-40B4-BE49-F238E27FC236}">
                      <a16:creationId xmlns:a16="http://schemas.microsoft.com/office/drawing/2014/main" id="{CEFD2FD3-8900-4D2F-9A6E-8AB14A17286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Ovaal 91">
                  <a:extLst>
                    <a:ext uri="{FF2B5EF4-FFF2-40B4-BE49-F238E27FC236}">
                      <a16:creationId xmlns:a16="http://schemas.microsoft.com/office/drawing/2014/main" id="{1322C523-1FB6-4D0C-8004-2B2820A9F03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9618CBDC-A3F1-43F9-AF7B-C14CF4F826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4" name="Rechthoek: afgeronde hoeken 93">
                  <a:extLst>
                    <a:ext uri="{FF2B5EF4-FFF2-40B4-BE49-F238E27FC236}">
                      <a16:creationId xmlns:a16="http://schemas.microsoft.com/office/drawing/2014/main" id="{755D2176-46E5-449D-B197-AF040FFB94F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95" name="Rechte verbindingslijn 94">
                  <a:extLst>
                    <a:ext uri="{FF2B5EF4-FFF2-40B4-BE49-F238E27FC236}">
                      <a16:creationId xmlns:a16="http://schemas.microsoft.com/office/drawing/2014/main" id="{9AF46281-EB4D-41E1-8936-2AE6B19D34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74ED6E5A-A7F8-4FFF-8756-B7A7745FF5CC}"/>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7" name="Ovaal 36">
                <a:extLst>
                  <a:ext uri="{FF2B5EF4-FFF2-40B4-BE49-F238E27FC236}">
                    <a16:creationId xmlns:a16="http://schemas.microsoft.com/office/drawing/2014/main" id="{8FE5BACA-50DB-40C4-911B-89DDF6238CD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8" name="Rechthoek 37">
                <a:extLst>
                  <a:ext uri="{FF2B5EF4-FFF2-40B4-BE49-F238E27FC236}">
                    <a16:creationId xmlns:a16="http://schemas.microsoft.com/office/drawing/2014/main" id="{E8008BFB-1B01-461F-AE59-AB26A70ED82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Groep 38">
                <a:extLst>
                  <a:ext uri="{FF2B5EF4-FFF2-40B4-BE49-F238E27FC236}">
                    <a16:creationId xmlns:a16="http://schemas.microsoft.com/office/drawing/2014/main" id="{EC56F1BE-1795-43BE-B09E-49CE68BA2711}"/>
                  </a:ext>
                </a:extLst>
              </p:cNvPr>
              <p:cNvGrpSpPr/>
              <p:nvPr userDrawn="1"/>
            </p:nvGrpSpPr>
            <p:grpSpPr>
              <a:xfrm>
                <a:off x="-3311319" y="2164285"/>
                <a:ext cx="825500" cy="209550"/>
                <a:chOff x="13504624" y="2482850"/>
                <a:chExt cx="825500" cy="209550"/>
              </a:xfrm>
            </p:grpSpPr>
            <p:sp>
              <p:nvSpPr>
                <p:cNvPr id="88" name="Rechthoek 87">
                  <a:extLst>
                    <a:ext uri="{FF2B5EF4-FFF2-40B4-BE49-F238E27FC236}">
                      <a16:creationId xmlns:a16="http://schemas.microsoft.com/office/drawing/2014/main" id="{3BC6E238-7971-4EE4-BC12-94CDD31F0E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9" name="Rechte verbindingslijn 88">
                  <a:extLst>
                    <a:ext uri="{FF2B5EF4-FFF2-40B4-BE49-F238E27FC236}">
                      <a16:creationId xmlns:a16="http://schemas.microsoft.com/office/drawing/2014/main" id="{CF309749-6BE4-4B74-AE14-B04A3048EB7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0" name="Gelijkbenige driehoek 89">
                  <a:extLst>
                    <a:ext uri="{FF2B5EF4-FFF2-40B4-BE49-F238E27FC236}">
                      <a16:creationId xmlns:a16="http://schemas.microsoft.com/office/drawing/2014/main" id="{CDD3D861-4B81-4167-A59A-9B59BC2C77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A8CFC3D2-BBC4-4723-BDBF-ECAC19808C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34315E55-ADF4-46AA-B387-BF2AD0A7C97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2" name="ICOON_info">
                <a:extLst>
                  <a:ext uri="{FF2B5EF4-FFF2-40B4-BE49-F238E27FC236}">
                    <a16:creationId xmlns:a16="http://schemas.microsoft.com/office/drawing/2014/main" id="{3CAE3294-A915-4B3B-A2A8-30BE4083DFD3}"/>
                  </a:ext>
                </a:extLst>
              </p:cNvPr>
              <p:cNvGrpSpPr/>
              <p:nvPr userDrawn="1"/>
            </p:nvGrpSpPr>
            <p:grpSpPr>
              <a:xfrm>
                <a:off x="-376736" y="5894045"/>
                <a:ext cx="283685" cy="283685"/>
                <a:chOff x="-510741" y="5913713"/>
                <a:chExt cx="267555" cy="267555"/>
              </a:xfrm>
            </p:grpSpPr>
            <p:sp>
              <p:nvSpPr>
                <p:cNvPr id="86" name="Ovaal 85">
                  <a:extLst>
                    <a:ext uri="{FF2B5EF4-FFF2-40B4-BE49-F238E27FC236}">
                      <a16:creationId xmlns:a16="http://schemas.microsoft.com/office/drawing/2014/main" id="{2170B789-9B66-46FD-8A08-50E572FB26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2329EA0E-E799-4DB3-B744-5408429674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DCD2F627-D2F5-4BC8-BCB4-45745824C9B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4" name="Rechthoek 43">
                <a:extLst>
                  <a:ext uri="{FF2B5EF4-FFF2-40B4-BE49-F238E27FC236}">
                    <a16:creationId xmlns:a16="http://schemas.microsoft.com/office/drawing/2014/main" id="{8215E005-FAA8-4954-A39E-B39631389EC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6" name="Groep 45">
                <a:extLst>
                  <a:ext uri="{FF2B5EF4-FFF2-40B4-BE49-F238E27FC236}">
                    <a16:creationId xmlns:a16="http://schemas.microsoft.com/office/drawing/2014/main" id="{681CB5B1-02D0-45B3-BB22-EB89C30D7075}"/>
                  </a:ext>
                </a:extLst>
              </p:cNvPr>
              <p:cNvGrpSpPr/>
              <p:nvPr userDrawn="1"/>
            </p:nvGrpSpPr>
            <p:grpSpPr>
              <a:xfrm>
                <a:off x="-3408294" y="5236167"/>
                <a:ext cx="622283" cy="612919"/>
                <a:chOff x="12617641" y="3403239"/>
                <a:chExt cx="752963" cy="741634"/>
              </a:xfrm>
            </p:grpSpPr>
            <p:grpSp>
              <p:nvGrpSpPr>
                <p:cNvPr id="70" name="Groep 69">
                  <a:extLst>
                    <a:ext uri="{FF2B5EF4-FFF2-40B4-BE49-F238E27FC236}">
                      <a16:creationId xmlns:a16="http://schemas.microsoft.com/office/drawing/2014/main" id="{8B69BE04-1F54-4540-8DAF-C67AE2B46671}"/>
                    </a:ext>
                  </a:extLst>
                </p:cNvPr>
                <p:cNvGrpSpPr/>
                <p:nvPr userDrawn="1"/>
              </p:nvGrpSpPr>
              <p:grpSpPr>
                <a:xfrm>
                  <a:off x="12771550" y="3403239"/>
                  <a:ext cx="467156" cy="448491"/>
                  <a:chOff x="12782177" y="3403239"/>
                  <a:chExt cx="467156" cy="448491"/>
                </a:xfrm>
              </p:grpSpPr>
              <p:grpSp>
                <p:nvGrpSpPr>
                  <p:cNvPr id="73" name="Groep 72">
                    <a:extLst>
                      <a:ext uri="{FF2B5EF4-FFF2-40B4-BE49-F238E27FC236}">
                        <a16:creationId xmlns:a16="http://schemas.microsoft.com/office/drawing/2014/main" id="{740E62DF-315A-419F-86F9-618FA9E0337C}"/>
                      </a:ext>
                    </a:extLst>
                  </p:cNvPr>
                  <p:cNvGrpSpPr/>
                  <p:nvPr userDrawn="1"/>
                </p:nvGrpSpPr>
                <p:grpSpPr>
                  <a:xfrm>
                    <a:off x="12782177" y="3403239"/>
                    <a:ext cx="412972" cy="396132"/>
                    <a:chOff x="13554906" y="3320109"/>
                    <a:chExt cx="443912" cy="425811"/>
                  </a:xfrm>
                </p:grpSpPr>
                <p:grpSp>
                  <p:nvGrpSpPr>
                    <p:cNvPr id="80" name="Groep 79">
                      <a:extLst>
                        <a:ext uri="{FF2B5EF4-FFF2-40B4-BE49-F238E27FC236}">
                          <a16:creationId xmlns:a16="http://schemas.microsoft.com/office/drawing/2014/main" id="{500F1BB4-9219-43DE-9B7C-5ED787B80831}"/>
                        </a:ext>
                      </a:extLst>
                    </p:cNvPr>
                    <p:cNvGrpSpPr/>
                    <p:nvPr userDrawn="1"/>
                  </p:nvGrpSpPr>
                  <p:grpSpPr>
                    <a:xfrm>
                      <a:off x="13554906" y="3320109"/>
                      <a:ext cx="443912" cy="425811"/>
                      <a:chOff x="12909684" y="1276143"/>
                      <a:chExt cx="443912" cy="425811"/>
                    </a:xfrm>
                  </p:grpSpPr>
                  <p:sp>
                    <p:nvSpPr>
                      <p:cNvPr id="83" name="Rechthoek 82">
                        <a:extLst>
                          <a:ext uri="{FF2B5EF4-FFF2-40B4-BE49-F238E27FC236}">
                            <a16:creationId xmlns:a16="http://schemas.microsoft.com/office/drawing/2014/main" id="{BFE3B806-E407-417B-8E29-1498E0D2163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BE74787D-2439-4E98-A57E-81385A06014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704CB102-51BD-4A56-85A7-806122DFBA5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81" name="Afbeelding 80">
                      <a:extLst>
                        <a:ext uri="{FF2B5EF4-FFF2-40B4-BE49-F238E27FC236}">
                          <a16:creationId xmlns:a16="http://schemas.microsoft.com/office/drawing/2014/main" id="{E4FC97B4-94C4-4BFD-A844-944F39436B56}"/>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82" name="Afbeelding 81">
                      <a:extLst>
                        <a:ext uri="{FF2B5EF4-FFF2-40B4-BE49-F238E27FC236}">
                          <a16:creationId xmlns:a16="http://schemas.microsoft.com/office/drawing/2014/main" id="{0DDCA4B3-928B-4D69-95D5-088347A34979}"/>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74" name="Groep 73">
                    <a:extLst>
                      <a:ext uri="{FF2B5EF4-FFF2-40B4-BE49-F238E27FC236}">
                        <a16:creationId xmlns:a16="http://schemas.microsoft.com/office/drawing/2014/main" id="{9112CAF5-039D-475A-8DF0-8E99726F24A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21550CDD-08E2-4A80-8F4D-6D31DFF122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BC0C4E8F-E4F2-4F7A-817A-ED49D1FFF0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096F1CA8-F533-40F2-B037-1FC6DB102CC6}"/>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B0A66814-F6AA-488C-9CB8-929B7F47F8C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3C85069-3E6A-4DEB-A489-E7502147BDC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1" name="Rechthoek 70">
                  <a:extLst>
                    <a:ext uri="{FF2B5EF4-FFF2-40B4-BE49-F238E27FC236}">
                      <a16:creationId xmlns:a16="http://schemas.microsoft.com/office/drawing/2014/main" id="{06122997-8FE2-46EB-8191-F540FDFC82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72" name="Gelijkbenige driehoek 71">
                  <a:extLst>
                    <a:ext uri="{FF2B5EF4-FFF2-40B4-BE49-F238E27FC236}">
                      <a16:creationId xmlns:a16="http://schemas.microsoft.com/office/drawing/2014/main" id="{1557F362-ECFC-4BA4-8A7D-D0AA668E839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7" name="Rechthoek 46">
                <a:extLst>
                  <a:ext uri="{FF2B5EF4-FFF2-40B4-BE49-F238E27FC236}">
                    <a16:creationId xmlns:a16="http://schemas.microsoft.com/office/drawing/2014/main" id="{E958B0A3-95A5-47E7-8A88-80AA9293DF8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2A098159-83C4-4A66-97AE-DA6F26214C5C}"/>
                  </a:ext>
                </a:extLst>
              </p:cNvPr>
              <p:cNvGrpSpPr/>
              <p:nvPr userDrawn="1"/>
            </p:nvGrpSpPr>
            <p:grpSpPr>
              <a:xfrm>
                <a:off x="-2485819" y="3399207"/>
                <a:ext cx="1222990" cy="563933"/>
                <a:chOff x="-2485819" y="3399207"/>
                <a:chExt cx="1222990" cy="563933"/>
              </a:xfrm>
            </p:grpSpPr>
            <p:sp>
              <p:nvSpPr>
                <p:cNvPr id="49" name="Rechthoek 48">
                  <a:extLst>
                    <a:ext uri="{FF2B5EF4-FFF2-40B4-BE49-F238E27FC236}">
                      <a16:creationId xmlns:a16="http://schemas.microsoft.com/office/drawing/2014/main" id="{E25BE334-87DD-461A-9008-3EBDC1A07E4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3266B46-23BE-4B27-89A5-20FB1B6364B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7A6B81C2-95EA-4436-B39B-9FC7B4CFD453}"/>
                    </a:ext>
                  </a:extLst>
                </p:cNvPr>
                <p:cNvGrpSpPr/>
                <p:nvPr userDrawn="1"/>
              </p:nvGrpSpPr>
              <p:grpSpPr>
                <a:xfrm>
                  <a:off x="-2403869" y="3460544"/>
                  <a:ext cx="155951" cy="131922"/>
                  <a:chOff x="12968836" y="3354170"/>
                  <a:chExt cx="404806" cy="342433"/>
                </a:xfrm>
              </p:grpSpPr>
              <p:sp>
                <p:nvSpPr>
                  <p:cNvPr id="64" name="Rechthoek: afgeronde hoeken 63">
                    <a:extLst>
                      <a:ext uri="{FF2B5EF4-FFF2-40B4-BE49-F238E27FC236}">
                        <a16:creationId xmlns:a16="http://schemas.microsoft.com/office/drawing/2014/main" id="{A227C403-B999-4438-8A6B-C0655B42AEA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42D955E0-A160-498F-8149-83A042678E8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F456EAA-0029-42DB-9282-E19D0CB7B09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B03F9597-9767-46C4-BF70-34C15EF81E5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C7C93DC8-3E39-4C3B-B77C-0E22341BBAD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4E90E7FA-71E2-43B3-B4F8-D6C28FC356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9EF402FE-3454-4BA2-B08C-5EC0FDDE3F8C}"/>
                    </a:ext>
                  </a:extLst>
                </p:cNvPr>
                <p:cNvGrpSpPr/>
                <p:nvPr userDrawn="1"/>
              </p:nvGrpSpPr>
              <p:grpSpPr>
                <a:xfrm>
                  <a:off x="-2423424" y="3690208"/>
                  <a:ext cx="166739" cy="218963"/>
                  <a:chOff x="12940828" y="3950597"/>
                  <a:chExt cx="432813" cy="568367"/>
                </a:xfrm>
              </p:grpSpPr>
              <p:grpSp>
                <p:nvGrpSpPr>
                  <p:cNvPr id="56" name="Groep 55">
                    <a:extLst>
                      <a:ext uri="{FF2B5EF4-FFF2-40B4-BE49-F238E27FC236}">
                        <a16:creationId xmlns:a16="http://schemas.microsoft.com/office/drawing/2014/main" id="{D2038F39-044D-485D-ACCA-E9893B50CA53}"/>
                      </a:ext>
                    </a:extLst>
                  </p:cNvPr>
                  <p:cNvGrpSpPr/>
                  <p:nvPr userDrawn="1"/>
                </p:nvGrpSpPr>
                <p:grpSpPr>
                  <a:xfrm>
                    <a:off x="13000382" y="4006891"/>
                    <a:ext cx="373259" cy="315747"/>
                    <a:chOff x="12968836" y="3354170"/>
                    <a:chExt cx="404806" cy="342433"/>
                  </a:xfrm>
                </p:grpSpPr>
                <p:sp>
                  <p:nvSpPr>
                    <p:cNvPr id="58" name="Rechthoek: afgeronde hoeken 57">
                      <a:extLst>
                        <a:ext uri="{FF2B5EF4-FFF2-40B4-BE49-F238E27FC236}">
                          <a16:creationId xmlns:a16="http://schemas.microsoft.com/office/drawing/2014/main" id="{50B3C7DF-EAAB-4A20-9E32-9BE208168EA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88F9F1B-490A-4A1F-8A8B-48A8F554F15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038AADE8-C36D-46DA-A518-A0A8936FCC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64F9F588-5B61-4FE5-AAAD-03E7C7E2AD4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2602C77-6514-42C6-84E1-01CBCD6CE4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663A4515-5619-4AF3-93AA-90C298C90F3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7" name="Boog 56">
                    <a:extLst>
                      <a:ext uri="{FF2B5EF4-FFF2-40B4-BE49-F238E27FC236}">
                        <a16:creationId xmlns:a16="http://schemas.microsoft.com/office/drawing/2014/main" id="{D7AB2A77-A096-4826-AA74-F12E184F580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3" name="Tekstvak 52">
                  <a:extLst>
                    <a:ext uri="{FF2B5EF4-FFF2-40B4-BE49-F238E27FC236}">
                      <a16:creationId xmlns:a16="http://schemas.microsoft.com/office/drawing/2014/main" id="{F9F67210-341F-4896-958E-076F8006C82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54" name="Tekstvak 53">
                  <a:extLst>
                    <a:ext uri="{FF2B5EF4-FFF2-40B4-BE49-F238E27FC236}">
                      <a16:creationId xmlns:a16="http://schemas.microsoft.com/office/drawing/2014/main" id="{B1D07191-BA77-454C-BFD1-04EF985D0E5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55" name="Vrije vorm: vorm 54">
                  <a:extLst>
                    <a:ext uri="{FF2B5EF4-FFF2-40B4-BE49-F238E27FC236}">
                      <a16:creationId xmlns:a16="http://schemas.microsoft.com/office/drawing/2014/main" id="{21109A43-0470-4D3A-8AAF-4C2C30C27F9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pic>
        <p:nvPicPr>
          <p:cNvPr id="116" name="LOGO">
            <a:extLst>
              <a:ext uri="{FF2B5EF4-FFF2-40B4-BE49-F238E27FC236}">
                <a16:creationId xmlns:a16="http://schemas.microsoft.com/office/drawing/2014/main" id="{5810A441-AF62-4652-80C1-7505A11B07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sp>
        <p:nvSpPr>
          <p:cNvPr id="118" name="Tijdelijke aanduiding voor afbeelding 118">
            <a:extLst>
              <a:ext uri="{FF2B5EF4-FFF2-40B4-BE49-F238E27FC236}">
                <a16:creationId xmlns:a16="http://schemas.microsoft.com/office/drawing/2014/main" id="{C5CDDEAB-6BC9-421D-9DE1-AEB1582D99E5}"/>
              </a:ext>
            </a:extLst>
          </p:cNvPr>
          <p:cNvSpPr>
            <a:spLocks noGrp="1"/>
          </p:cNvSpPr>
          <p:nvPr>
            <p:ph type="pic" sz="quarter" idx="13" hasCustomPrompt="1"/>
          </p:nvPr>
        </p:nvSpPr>
        <p:spPr>
          <a:xfrm>
            <a:off x="302399" y="1377202"/>
            <a:ext cx="11599137" cy="5193461"/>
          </a:xfrm>
          <a:prstGeom prst="rect">
            <a:avLst/>
          </a:pr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Tree>
    <p:extLst>
      <p:ext uri="{BB962C8B-B14F-4D97-AF65-F5344CB8AC3E}">
        <p14:creationId xmlns:p14="http://schemas.microsoft.com/office/powerpoint/2010/main" val="379100371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1">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2135200"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AFSLUITING #1</a:t>
            </a:r>
          </a:p>
        </p:txBody>
      </p:sp>
      <p:grpSp>
        <p:nvGrpSpPr>
          <p:cNvPr id="25" name="INSTRUCTIE">
            <a:extLst>
              <a:ext uri="{FF2B5EF4-FFF2-40B4-BE49-F238E27FC236}">
                <a16:creationId xmlns:a16="http://schemas.microsoft.com/office/drawing/2014/main" id="{CC3A9448-56CB-4A90-A0C1-DFF5E7656346}"/>
              </a:ext>
            </a:extLst>
          </p:cNvPr>
          <p:cNvGrpSpPr/>
          <p:nvPr userDrawn="1"/>
        </p:nvGrpSpPr>
        <p:grpSpPr>
          <a:xfrm>
            <a:off x="12377595" y="0"/>
            <a:ext cx="3693386" cy="6857760"/>
            <a:chOff x="-3786437" y="0"/>
            <a:chExt cx="3693386" cy="6857760"/>
          </a:xfrm>
        </p:grpSpPr>
        <p:sp>
          <p:nvSpPr>
            <p:cNvPr id="28" name="Rechthoek 27">
              <a:extLst>
                <a:ext uri="{FF2B5EF4-FFF2-40B4-BE49-F238E27FC236}">
                  <a16:creationId xmlns:a16="http://schemas.microsoft.com/office/drawing/2014/main" id="{B1006929-4111-4997-9479-1FA4839E466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9" name="INSTRUCTIE">
              <a:extLst>
                <a:ext uri="{FF2B5EF4-FFF2-40B4-BE49-F238E27FC236}">
                  <a16:creationId xmlns:a16="http://schemas.microsoft.com/office/drawing/2014/main" id="{9DFFB501-3FA7-4A66-9C1B-7C0C4DB4ACCF}"/>
                </a:ext>
              </a:extLst>
            </p:cNvPr>
            <p:cNvGrpSpPr/>
            <p:nvPr userDrawn="1"/>
          </p:nvGrpSpPr>
          <p:grpSpPr>
            <a:xfrm>
              <a:off x="-3786165" y="0"/>
              <a:ext cx="3693114" cy="6177730"/>
              <a:chOff x="-3786165" y="0"/>
              <a:chExt cx="3693114" cy="6177730"/>
            </a:xfrm>
          </p:grpSpPr>
          <p:sp>
            <p:nvSpPr>
              <p:cNvPr id="30" name="Rechthoek 29">
                <a:extLst>
                  <a:ext uri="{FF2B5EF4-FFF2-40B4-BE49-F238E27FC236}">
                    <a16:creationId xmlns:a16="http://schemas.microsoft.com/office/drawing/2014/main" id="{9BACC446-CFAE-4552-8E54-830915EE041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3" name="Ovaal 32">
                <a:extLst>
                  <a:ext uri="{FF2B5EF4-FFF2-40B4-BE49-F238E27FC236}">
                    <a16:creationId xmlns:a16="http://schemas.microsoft.com/office/drawing/2014/main" id="{2F30368A-CC04-4E56-AADA-503AFBFFF99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A64AA7A7-E637-49B6-A34B-104D8CB1CE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Groep 34">
                <a:extLst>
                  <a:ext uri="{FF2B5EF4-FFF2-40B4-BE49-F238E27FC236}">
                    <a16:creationId xmlns:a16="http://schemas.microsoft.com/office/drawing/2014/main" id="{3C9794CD-FDA4-4D64-A386-DC56DED47A6D}"/>
                  </a:ext>
                </a:extLst>
              </p:cNvPr>
              <p:cNvGrpSpPr/>
              <p:nvPr userDrawn="1"/>
            </p:nvGrpSpPr>
            <p:grpSpPr>
              <a:xfrm>
                <a:off x="-3316179" y="1231351"/>
                <a:ext cx="294789" cy="318834"/>
                <a:chOff x="14466489" y="1001522"/>
                <a:chExt cx="290627" cy="314333"/>
              </a:xfrm>
            </p:grpSpPr>
            <p:sp>
              <p:nvSpPr>
                <p:cNvPr id="91" name="Rechthoek 90">
                  <a:extLst>
                    <a:ext uri="{FF2B5EF4-FFF2-40B4-BE49-F238E27FC236}">
                      <a16:creationId xmlns:a16="http://schemas.microsoft.com/office/drawing/2014/main" id="{CEFD2FD3-8900-4D2F-9A6E-8AB14A17286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Ovaal 91">
                  <a:extLst>
                    <a:ext uri="{FF2B5EF4-FFF2-40B4-BE49-F238E27FC236}">
                      <a16:creationId xmlns:a16="http://schemas.microsoft.com/office/drawing/2014/main" id="{1322C523-1FB6-4D0C-8004-2B2820A9F03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9618CBDC-A3F1-43F9-AF7B-C14CF4F826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4" name="Rechthoek: afgeronde hoeken 93">
                  <a:extLst>
                    <a:ext uri="{FF2B5EF4-FFF2-40B4-BE49-F238E27FC236}">
                      <a16:creationId xmlns:a16="http://schemas.microsoft.com/office/drawing/2014/main" id="{755D2176-46E5-449D-B197-AF040FFB94F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95" name="Rechte verbindingslijn 94">
                  <a:extLst>
                    <a:ext uri="{FF2B5EF4-FFF2-40B4-BE49-F238E27FC236}">
                      <a16:creationId xmlns:a16="http://schemas.microsoft.com/office/drawing/2014/main" id="{9AF46281-EB4D-41E1-8936-2AE6B19D34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74ED6E5A-A7F8-4FFF-8756-B7A7745FF5CC}"/>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7" name="Ovaal 36">
                <a:extLst>
                  <a:ext uri="{FF2B5EF4-FFF2-40B4-BE49-F238E27FC236}">
                    <a16:creationId xmlns:a16="http://schemas.microsoft.com/office/drawing/2014/main" id="{8FE5BACA-50DB-40C4-911B-89DDF6238CD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8" name="Rechthoek 37">
                <a:extLst>
                  <a:ext uri="{FF2B5EF4-FFF2-40B4-BE49-F238E27FC236}">
                    <a16:creationId xmlns:a16="http://schemas.microsoft.com/office/drawing/2014/main" id="{E8008BFB-1B01-461F-AE59-AB26A70ED82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Groep 38">
                <a:extLst>
                  <a:ext uri="{FF2B5EF4-FFF2-40B4-BE49-F238E27FC236}">
                    <a16:creationId xmlns:a16="http://schemas.microsoft.com/office/drawing/2014/main" id="{EC56F1BE-1795-43BE-B09E-49CE68BA2711}"/>
                  </a:ext>
                </a:extLst>
              </p:cNvPr>
              <p:cNvGrpSpPr/>
              <p:nvPr userDrawn="1"/>
            </p:nvGrpSpPr>
            <p:grpSpPr>
              <a:xfrm>
                <a:off x="-3311319" y="2164285"/>
                <a:ext cx="825500" cy="209550"/>
                <a:chOff x="13504624" y="2482850"/>
                <a:chExt cx="825500" cy="209550"/>
              </a:xfrm>
            </p:grpSpPr>
            <p:sp>
              <p:nvSpPr>
                <p:cNvPr id="88" name="Rechthoek 87">
                  <a:extLst>
                    <a:ext uri="{FF2B5EF4-FFF2-40B4-BE49-F238E27FC236}">
                      <a16:creationId xmlns:a16="http://schemas.microsoft.com/office/drawing/2014/main" id="{3BC6E238-7971-4EE4-BC12-94CDD31F0E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9" name="Rechte verbindingslijn 88">
                  <a:extLst>
                    <a:ext uri="{FF2B5EF4-FFF2-40B4-BE49-F238E27FC236}">
                      <a16:creationId xmlns:a16="http://schemas.microsoft.com/office/drawing/2014/main" id="{CF309749-6BE4-4B74-AE14-B04A3048EB7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0" name="Gelijkbenige driehoek 89">
                  <a:extLst>
                    <a:ext uri="{FF2B5EF4-FFF2-40B4-BE49-F238E27FC236}">
                      <a16:creationId xmlns:a16="http://schemas.microsoft.com/office/drawing/2014/main" id="{CDD3D861-4B81-4167-A59A-9B59BC2C77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A8CFC3D2-BBC4-4723-BDBF-ECAC19808C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34315E55-ADF4-46AA-B387-BF2AD0A7C97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2" name="ICOON_info">
                <a:extLst>
                  <a:ext uri="{FF2B5EF4-FFF2-40B4-BE49-F238E27FC236}">
                    <a16:creationId xmlns:a16="http://schemas.microsoft.com/office/drawing/2014/main" id="{3CAE3294-A915-4B3B-A2A8-30BE4083DFD3}"/>
                  </a:ext>
                </a:extLst>
              </p:cNvPr>
              <p:cNvGrpSpPr/>
              <p:nvPr userDrawn="1"/>
            </p:nvGrpSpPr>
            <p:grpSpPr>
              <a:xfrm>
                <a:off x="-376736" y="5894045"/>
                <a:ext cx="283685" cy="283685"/>
                <a:chOff x="-510741" y="5913713"/>
                <a:chExt cx="267555" cy="267555"/>
              </a:xfrm>
            </p:grpSpPr>
            <p:sp>
              <p:nvSpPr>
                <p:cNvPr id="86" name="Ovaal 85">
                  <a:extLst>
                    <a:ext uri="{FF2B5EF4-FFF2-40B4-BE49-F238E27FC236}">
                      <a16:creationId xmlns:a16="http://schemas.microsoft.com/office/drawing/2014/main" id="{2170B789-9B66-46FD-8A08-50E572FB26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2329EA0E-E799-4DB3-B744-5408429674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DCD2F627-D2F5-4BC8-BCB4-45745824C9B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4" name="Rechthoek 43">
                <a:extLst>
                  <a:ext uri="{FF2B5EF4-FFF2-40B4-BE49-F238E27FC236}">
                    <a16:creationId xmlns:a16="http://schemas.microsoft.com/office/drawing/2014/main" id="{8215E005-FAA8-4954-A39E-B39631389EC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6" name="Groep 45">
                <a:extLst>
                  <a:ext uri="{FF2B5EF4-FFF2-40B4-BE49-F238E27FC236}">
                    <a16:creationId xmlns:a16="http://schemas.microsoft.com/office/drawing/2014/main" id="{681CB5B1-02D0-45B3-BB22-EB89C30D7075}"/>
                  </a:ext>
                </a:extLst>
              </p:cNvPr>
              <p:cNvGrpSpPr/>
              <p:nvPr userDrawn="1"/>
            </p:nvGrpSpPr>
            <p:grpSpPr>
              <a:xfrm>
                <a:off x="-3408294" y="5236167"/>
                <a:ext cx="622283" cy="612919"/>
                <a:chOff x="12617641" y="3403239"/>
                <a:chExt cx="752963" cy="741634"/>
              </a:xfrm>
            </p:grpSpPr>
            <p:grpSp>
              <p:nvGrpSpPr>
                <p:cNvPr id="70" name="Groep 69">
                  <a:extLst>
                    <a:ext uri="{FF2B5EF4-FFF2-40B4-BE49-F238E27FC236}">
                      <a16:creationId xmlns:a16="http://schemas.microsoft.com/office/drawing/2014/main" id="{8B69BE04-1F54-4540-8DAF-C67AE2B46671}"/>
                    </a:ext>
                  </a:extLst>
                </p:cNvPr>
                <p:cNvGrpSpPr/>
                <p:nvPr userDrawn="1"/>
              </p:nvGrpSpPr>
              <p:grpSpPr>
                <a:xfrm>
                  <a:off x="12771550" y="3403239"/>
                  <a:ext cx="467156" cy="448491"/>
                  <a:chOff x="12782177" y="3403239"/>
                  <a:chExt cx="467156" cy="448491"/>
                </a:xfrm>
              </p:grpSpPr>
              <p:grpSp>
                <p:nvGrpSpPr>
                  <p:cNvPr id="73" name="Groep 72">
                    <a:extLst>
                      <a:ext uri="{FF2B5EF4-FFF2-40B4-BE49-F238E27FC236}">
                        <a16:creationId xmlns:a16="http://schemas.microsoft.com/office/drawing/2014/main" id="{740E62DF-315A-419F-86F9-618FA9E0337C}"/>
                      </a:ext>
                    </a:extLst>
                  </p:cNvPr>
                  <p:cNvGrpSpPr/>
                  <p:nvPr userDrawn="1"/>
                </p:nvGrpSpPr>
                <p:grpSpPr>
                  <a:xfrm>
                    <a:off x="12782177" y="3403239"/>
                    <a:ext cx="412972" cy="396132"/>
                    <a:chOff x="13554906" y="3320109"/>
                    <a:chExt cx="443912" cy="425811"/>
                  </a:xfrm>
                </p:grpSpPr>
                <p:grpSp>
                  <p:nvGrpSpPr>
                    <p:cNvPr id="80" name="Groep 79">
                      <a:extLst>
                        <a:ext uri="{FF2B5EF4-FFF2-40B4-BE49-F238E27FC236}">
                          <a16:creationId xmlns:a16="http://schemas.microsoft.com/office/drawing/2014/main" id="{500F1BB4-9219-43DE-9B7C-5ED787B80831}"/>
                        </a:ext>
                      </a:extLst>
                    </p:cNvPr>
                    <p:cNvGrpSpPr/>
                    <p:nvPr userDrawn="1"/>
                  </p:nvGrpSpPr>
                  <p:grpSpPr>
                    <a:xfrm>
                      <a:off x="13554906" y="3320109"/>
                      <a:ext cx="443912" cy="425811"/>
                      <a:chOff x="12909684" y="1276143"/>
                      <a:chExt cx="443912" cy="425811"/>
                    </a:xfrm>
                  </p:grpSpPr>
                  <p:sp>
                    <p:nvSpPr>
                      <p:cNvPr id="83" name="Rechthoek 82">
                        <a:extLst>
                          <a:ext uri="{FF2B5EF4-FFF2-40B4-BE49-F238E27FC236}">
                            <a16:creationId xmlns:a16="http://schemas.microsoft.com/office/drawing/2014/main" id="{BFE3B806-E407-417B-8E29-1498E0D2163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BE74787D-2439-4E98-A57E-81385A06014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704CB102-51BD-4A56-85A7-806122DFBA5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81" name="Afbeelding 80">
                      <a:extLst>
                        <a:ext uri="{FF2B5EF4-FFF2-40B4-BE49-F238E27FC236}">
                          <a16:creationId xmlns:a16="http://schemas.microsoft.com/office/drawing/2014/main" id="{E4FC97B4-94C4-4BFD-A844-944F39436B56}"/>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82" name="Afbeelding 81">
                      <a:extLst>
                        <a:ext uri="{FF2B5EF4-FFF2-40B4-BE49-F238E27FC236}">
                          <a16:creationId xmlns:a16="http://schemas.microsoft.com/office/drawing/2014/main" id="{0DDCA4B3-928B-4D69-95D5-088347A34979}"/>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74" name="Groep 73">
                    <a:extLst>
                      <a:ext uri="{FF2B5EF4-FFF2-40B4-BE49-F238E27FC236}">
                        <a16:creationId xmlns:a16="http://schemas.microsoft.com/office/drawing/2014/main" id="{9112CAF5-039D-475A-8DF0-8E99726F24A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21550CDD-08E2-4A80-8F4D-6D31DFF122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BC0C4E8F-E4F2-4F7A-817A-ED49D1FFF0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096F1CA8-F533-40F2-B037-1FC6DB102CC6}"/>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B0A66814-F6AA-488C-9CB8-929B7F47F8C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3C85069-3E6A-4DEB-A489-E7502147BDC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1" name="Rechthoek 70">
                  <a:extLst>
                    <a:ext uri="{FF2B5EF4-FFF2-40B4-BE49-F238E27FC236}">
                      <a16:creationId xmlns:a16="http://schemas.microsoft.com/office/drawing/2014/main" id="{06122997-8FE2-46EB-8191-F540FDFC82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72" name="Gelijkbenige driehoek 71">
                  <a:extLst>
                    <a:ext uri="{FF2B5EF4-FFF2-40B4-BE49-F238E27FC236}">
                      <a16:creationId xmlns:a16="http://schemas.microsoft.com/office/drawing/2014/main" id="{1557F362-ECFC-4BA4-8A7D-D0AA668E839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7" name="Rechthoek 46">
                <a:extLst>
                  <a:ext uri="{FF2B5EF4-FFF2-40B4-BE49-F238E27FC236}">
                    <a16:creationId xmlns:a16="http://schemas.microsoft.com/office/drawing/2014/main" id="{E958B0A3-95A5-47E7-8A88-80AA9293DF8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2A098159-83C4-4A66-97AE-DA6F26214C5C}"/>
                  </a:ext>
                </a:extLst>
              </p:cNvPr>
              <p:cNvGrpSpPr/>
              <p:nvPr userDrawn="1"/>
            </p:nvGrpSpPr>
            <p:grpSpPr>
              <a:xfrm>
                <a:off x="-2485819" y="3399207"/>
                <a:ext cx="1222990" cy="563933"/>
                <a:chOff x="-2485819" y="3399207"/>
                <a:chExt cx="1222990" cy="563933"/>
              </a:xfrm>
            </p:grpSpPr>
            <p:sp>
              <p:nvSpPr>
                <p:cNvPr id="49" name="Rechthoek 48">
                  <a:extLst>
                    <a:ext uri="{FF2B5EF4-FFF2-40B4-BE49-F238E27FC236}">
                      <a16:creationId xmlns:a16="http://schemas.microsoft.com/office/drawing/2014/main" id="{E25BE334-87DD-461A-9008-3EBDC1A07E4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3266B46-23BE-4B27-89A5-20FB1B6364B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7A6B81C2-95EA-4436-B39B-9FC7B4CFD453}"/>
                    </a:ext>
                  </a:extLst>
                </p:cNvPr>
                <p:cNvGrpSpPr/>
                <p:nvPr userDrawn="1"/>
              </p:nvGrpSpPr>
              <p:grpSpPr>
                <a:xfrm>
                  <a:off x="-2403869" y="3460544"/>
                  <a:ext cx="155951" cy="131922"/>
                  <a:chOff x="12968836" y="3354170"/>
                  <a:chExt cx="404806" cy="342433"/>
                </a:xfrm>
              </p:grpSpPr>
              <p:sp>
                <p:nvSpPr>
                  <p:cNvPr id="64" name="Rechthoek: afgeronde hoeken 63">
                    <a:extLst>
                      <a:ext uri="{FF2B5EF4-FFF2-40B4-BE49-F238E27FC236}">
                        <a16:creationId xmlns:a16="http://schemas.microsoft.com/office/drawing/2014/main" id="{A227C403-B999-4438-8A6B-C0655B42AEA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42D955E0-A160-498F-8149-83A042678E8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F456EAA-0029-42DB-9282-E19D0CB7B09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B03F9597-9767-46C4-BF70-34C15EF81E5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C7C93DC8-3E39-4C3B-B77C-0E22341BBAD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4E90E7FA-71E2-43B3-B4F8-D6C28FC356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9EF402FE-3454-4BA2-B08C-5EC0FDDE3F8C}"/>
                    </a:ext>
                  </a:extLst>
                </p:cNvPr>
                <p:cNvGrpSpPr/>
                <p:nvPr userDrawn="1"/>
              </p:nvGrpSpPr>
              <p:grpSpPr>
                <a:xfrm>
                  <a:off x="-2423424" y="3690208"/>
                  <a:ext cx="166739" cy="218963"/>
                  <a:chOff x="12940828" y="3950597"/>
                  <a:chExt cx="432813" cy="568367"/>
                </a:xfrm>
              </p:grpSpPr>
              <p:grpSp>
                <p:nvGrpSpPr>
                  <p:cNvPr id="56" name="Groep 55">
                    <a:extLst>
                      <a:ext uri="{FF2B5EF4-FFF2-40B4-BE49-F238E27FC236}">
                        <a16:creationId xmlns:a16="http://schemas.microsoft.com/office/drawing/2014/main" id="{D2038F39-044D-485D-ACCA-E9893B50CA53}"/>
                      </a:ext>
                    </a:extLst>
                  </p:cNvPr>
                  <p:cNvGrpSpPr/>
                  <p:nvPr userDrawn="1"/>
                </p:nvGrpSpPr>
                <p:grpSpPr>
                  <a:xfrm>
                    <a:off x="13000382" y="4006891"/>
                    <a:ext cx="373259" cy="315747"/>
                    <a:chOff x="12968836" y="3354170"/>
                    <a:chExt cx="404806" cy="342433"/>
                  </a:xfrm>
                </p:grpSpPr>
                <p:sp>
                  <p:nvSpPr>
                    <p:cNvPr id="58" name="Rechthoek: afgeronde hoeken 57">
                      <a:extLst>
                        <a:ext uri="{FF2B5EF4-FFF2-40B4-BE49-F238E27FC236}">
                          <a16:creationId xmlns:a16="http://schemas.microsoft.com/office/drawing/2014/main" id="{50B3C7DF-EAAB-4A20-9E32-9BE208168EA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88F9F1B-490A-4A1F-8A8B-48A8F554F15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038AADE8-C36D-46DA-A518-A0A8936FCC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64F9F588-5B61-4FE5-AAAD-03E7C7E2AD4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2602C77-6514-42C6-84E1-01CBCD6CE4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663A4515-5619-4AF3-93AA-90C298C90F3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7" name="Boog 56">
                    <a:extLst>
                      <a:ext uri="{FF2B5EF4-FFF2-40B4-BE49-F238E27FC236}">
                        <a16:creationId xmlns:a16="http://schemas.microsoft.com/office/drawing/2014/main" id="{D7AB2A77-A096-4826-AA74-F12E184F580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3" name="Tekstvak 52">
                  <a:extLst>
                    <a:ext uri="{FF2B5EF4-FFF2-40B4-BE49-F238E27FC236}">
                      <a16:creationId xmlns:a16="http://schemas.microsoft.com/office/drawing/2014/main" id="{F9F67210-341F-4896-958E-076F8006C82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54" name="Tekstvak 53">
                  <a:extLst>
                    <a:ext uri="{FF2B5EF4-FFF2-40B4-BE49-F238E27FC236}">
                      <a16:creationId xmlns:a16="http://schemas.microsoft.com/office/drawing/2014/main" id="{B1D07191-BA77-454C-BFD1-04EF985D0E5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55" name="Vrije vorm: vorm 54">
                  <a:extLst>
                    <a:ext uri="{FF2B5EF4-FFF2-40B4-BE49-F238E27FC236}">
                      <a16:creationId xmlns:a16="http://schemas.microsoft.com/office/drawing/2014/main" id="{21109A43-0470-4D3A-8AAF-4C2C30C27F9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
        <p:nvSpPr>
          <p:cNvPr id="100" name="Graphic 6">
            <a:extLst>
              <a:ext uri="{FF2B5EF4-FFF2-40B4-BE49-F238E27FC236}">
                <a16:creationId xmlns:a16="http://schemas.microsoft.com/office/drawing/2014/main" id="{69AA73F0-BB63-4FB9-94A2-F59B150DD906}"/>
              </a:ext>
            </a:extLst>
          </p:cNvPr>
          <p:cNvSpPr/>
          <p:nvPr/>
        </p:nvSpPr>
        <p:spPr>
          <a:xfrm>
            <a:off x="8238931" y="4053259"/>
            <a:ext cx="8042" cy="77"/>
          </a:xfrm>
          <a:custGeom>
            <a:avLst/>
            <a:gdLst>
              <a:gd name="connsiteX0" fmla="*/ 0 w 1671"/>
              <a:gd name="connsiteY0" fmla="*/ 17 h 16"/>
              <a:gd name="connsiteX1" fmla="*/ 0 w 1671"/>
              <a:gd name="connsiteY1" fmla="*/ 0 h 16"/>
              <a:gd name="connsiteX2" fmla="*/ 0 w 1671"/>
              <a:gd name="connsiteY2" fmla="*/ 17 h 16"/>
              <a:gd name="connsiteX3" fmla="*/ 0 w 1671"/>
              <a:gd name="connsiteY3" fmla="*/ 17 h 16"/>
            </a:gdLst>
            <a:ahLst/>
            <a:cxnLst>
              <a:cxn ang="0">
                <a:pos x="connsiteX0" y="connsiteY0"/>
              </a:cxn>
              <a:cxn ang="0">
                <a:pos x="connsiteX1" y="connsiteY1"/>
              </a:cxn>
              <a:cxn ang="0">
                <a:pos x="connsiteX2" y="connsiteY2"/>
              </a:cxn>
              <a:cxn ang="0">
                <a:pos x="connsiteX3" y="connsiteY3"/>
              </a:cxn>
            </a:cxnLst>
            <a:rect l="l" t="t" r="r" b="b"/>
            <a:pathLst>
              <a:path w="1671" h="16">
                <a:moveTo>
                  <a:pt x="0" y="17"/>
                </a:moveTo>
                <a:lnTo>
                  <a:pt x="0" y="0"/>
                </a:lnTo>
                <a:lnTo>
                  <a:pt x="0" y="17"/>
                </a:lnTo>
                <a:lnTo>
                  <a:pt x="0" y="17"/>
                </a:lnTo>
                <a:close/>
              </a:path>
            </a:pathLst>
          </a:custGeom>
          <a:solidFill>
            <a:srgbClr val="A7C70E"/>
          </a:solidFill>
          <a:ln w="1669" cap="flat">
            <a:noFill/>
            <a:prstDash val="solid"/>
            <a:miter/>
          </a:ln>
        </p:spPr>
        <p:txBody>
          <a:bodyPr rtlCol="0" anchor="ctr"/>
          <a:lstStyle/>
          <a:p>
            <a:endParaRPr lang="nl-NL"/>
          </a:p>
        </p:txBody>
      </p:sp>
      <p:grpSp>
        <p:nvGrpSpPr>
          <p:cNvPr id="99" name="INSTRUCTIE">
            <a:extLst>
              <a:ext uri="{FF2B5EF4-FFF2-40B4-BE49-F238E27FC236}">
                <a16:creationId xmlns:a16="http://schemas.microsoft.com/office/drawing/2014/main" id="{1047A2BB-C656-4FF5-AD75-9732F5309DD6}"/>
              </a:ext>
            </a:extLst>
          </p:cNvPr>
          <p:cNvGrpSpPr/>
          <p:nvPr userDrawn="1"/>
        </p:nvGrpSpPr>
        <p:grpSpPr>
          <a:xfrm>
            <a:off x="12274716" y="7038001"/>
            <a:ext cx="3695970" cy="1277747"/>
            <a:chOff x="-3889316" y="-1461517"/>
            <a:chExt cx="3695970" cy="1277747"/>
          </a:xfrm>
        </p:grpSpPr>
        <p:sp>
          <p:nvSpPr>
            <p:cNvPr id="101" name="Rechthoek 100">
              <a:extLst>
                <a:ext uri="{FF2B5EF4-FFF2-40B4-BE49-F238E27FC236}">
                  <a16:creationId xmlns:a16="http://schemas.microsoft.com/office/drawing/2014/main" id="{163CCAF8-3180-450F-A14B-2EE2862EB9C4}"/>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102" name="Rechthoek 101">
              <a:extLst>
                <a:ext uri="{FF2B5EF4-FFF2-40B4-BE49-F238E27FC236}">
                  <a16:creationId xmlns:a16="http://schemas.microsoft.com/office/drawing/2014/main" id="{C5419CAE-BAAA-4B57-B3C7-B8CABC6531EB}"/>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3" name="Gelijkbenige driehoek 102">
              <a:extLst>
                <a:ext uri="{FF2B5EF4-FFF2-40B4-BE49-F238E27FC236}">
                  <a16:creationId xmlns:a16="http://schemas.microsoft.com/office/drawing/2014/main" id="{C2F95D3C-7FFC-4462-AE05-3D9CBAAE8ECC}"/>
                </a:ext>
              </a:extLst>
            </p:cNvPr>
            <p:cNvSpPr/>
            <p:nvPr userDrawn="1"/>
          </p:nvSpPr>
          <p:spPr>
            <a:xfrm rot="16200000" flipH="1">
              <a:off x="-3925504" y="-1392501"/>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nvGrpSpPr>
          <p:cNvPr id="97" name="INSTRUCTIE">
            <a:extLst>
              <a:ext uri="{FF2B5EF4-FFF2-40B4-BE49-F238E27FC236}">
                <a16:creationId xmlns:a16="http://schemas.microsoft.com/office/drawing/2014/main" id="{5080A3EB-18F7-4658-971A-485F7565E1A8}"/>
              </a:ext>
            </a:extLst>
          </p:cNvPr>
          <p:cNvGrpSpPr/>
          <p:nvPr userDrawn="1"/>
        </p:nvGrpSpPr>
        <p:grpSpPr>
          <a:xfrm>
            <a:off x="-3786165" y="0"/>
            <a:ext cx="3593091" cy="1468777"/>
            <a:chOff x="-3786165" y="0"/>
            <a:chExt cx="3593091" cy="1468777"/>
          </a:xfrm>
        </p:grpSpPr>
        <p:sp>
          <p:nvSpPr>
            <p:cNvPr id="104" name="Rechthoek 103">
              <a:extLst>
                <a:ext uri="{FF2B5EF4-FFF2-40B4-BE49-F238E27FC236}">
                  <a16:creationId xmlns:a16="http://schemas.microsoft.com/office/drawing/2014/main" id="{8F83DA8F-870E-4192-971C-23342440872A}"/>
                </a:ext>
              </a:extLst>
            </p:cNvPr>
            <p:cNvSpPr/>
            <p:nvPr userDrawn="1"/>
          </p:nvSpPr>
          <p:spPr>
            <a:xfrm>
              <a:off x="-3786165" y="0"/>
              <a:ext cx="3593091" cy="146877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WEBSITE Bewerken</a:t>
              </a:r>
            </a:p>
          </p:txBody>
        </p:sp>
        <p:sp>
          <p:nvSpPr>
            <p:cNvPr id="105" name="Rechthoek 104">
              <a:extLst>
                <a:ext uri="{FF2B5EF4-FFF2-40B4-BE49-F238E27FC236}">
                  <a16:creationId xmlns:a16="http://schemas.microsoft.com/office/drawing/2014/main" id="{B577FB55-D0FC-405A-841C-D1DAC0152624}"/>
                </a:ext>
              </a:extLst>
            </p:cNvPr>
            <p:cNvSpPr/>
            <p:nvPr userDrawn="1"/>
          </p:nvSpPr>
          <p:spPr>
            <a:xfrm>
              <a:off x="-3597332" y="465324"/>
              <a:ext cx="3309465" cy="82205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de gewenste vorm aan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hyperlink te bewerken. Klik aan de linkerkant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‘Bestaand bestand of webpagina’</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pas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‘Adres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website URL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sp>
        <p:nvSpPr>
          <p:cNvPr id="107" name="Tijdelijke aanduiding voor afbeelding 135">
            <a:extLst>
              <a:ext uri="{FF2B5EF4-FFF2-40B4-BE49-F238E27FC236}">
                <a16:creationId xmlns:a16="http://schemas.microsoft.com/office/drawing/2014/main" id="{58F1B3AD-876F-450F-A3B4-65DC4107D56E}"/>
              </a:ext>
            </a:extLst>
          </p:cNvPr>
          <p:cNvSpPr>
            <a:spLocks noGrp="1"/>
          </p:cNvSpPr>
          <p:nvPr>
            <p:ph type="pic" sz="quarter" idx="13" hasCustomPrompt="1"/>
          </p:nvPr>
        </p:nvSpPr>
        <p:spPr>
          <a:xfrm>
            <a:off x="311994" y="1376362"/>
            <a:ext cx="11573099" cy="2737134"/>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tIns="180000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pic>
        <p:nvPicPr>
          <p:cNvPr id="108" name="LOGO">
            <a:extLst>
              <a:ext uri="{FF2B5EF4-FFF2-40B4-BE49-F238E27FC236}">
                <a16:creationId xmlns:a16="http://schemas.microsoft.com/office/drawing/2014/main" id="{2DEA8D2D-CE1B-4815-9E8B-415EF2D18B9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spTree>
    <p:extLst>
      <p:ext uri="{BB962C8B-B14F-4D97-AF65-F5344CB8AC3E}">
        <p14:creationId xmlns:p14="http://schemas.microsoft.com/office/powerpoint/2010/main" val="10808002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2">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124" name="Tijdelijke aanduiding voor afbeelding 118">
            <a:extLst>
              <a:ext uri="{FF2B5EF4-FFF2-40B4-BE49-F238E27FC236}">
                <a16:creationId xmlns:a16="http://schemas.microsoft.com/office/drawing/2014/main" id="{E2D608D8-B092-4D69-9621-E6328CC04A22}"/>
              </a:ext>
            </a:extLst>
          </p:cNvPr>
          <p:cNvSpPr>
            <a:spLocks noGrp="1"/>
          </p:cNvSpPr>
          <p:nvPr>
            <p:ph type="pic" sz="quarter" idx="13" hasCustomPrompt="1"/>
          </p:nvPr>
        </p:nvSpPr>
        <p:spPr>
          <a:xfrm>
            <a:off x="302400" y="1377202"/>
            <a:ext cx="7381784" cy="5193461"/>
          </a:xfrm>
          <a:prstGeom prst="rect">
            <a:avLst/>
          </a:pr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2135200"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AFSLUITING #2</a:t>
            </a:r>
          </a:p>
        </p:txBody>
      </p:sp>
      <p:pic>
        <p:nvPicPr>
          <p:cNvPr id="9" name="LOGO">
            <a:extLst>
              <a:ext uri="{FF2B5EF4-FFF2-40B4-BE49-F238E27FC236}">
                <a16:creationId xmlns:a16="http://schemas.microsoft.com/office/drawing/2014/main" id="{D3B8A753-7F04-41FA-AD2B-4A41A1919D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84172" y="45291"/>
            <a:ext cx="2643570" cy="1277168"/>
          </a:xfrm>
          <a:prstGeom prst="rect">
            <a:avLst/>
          </a:prstGeom>
        </p:spPr>
      </p:pic>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5" name="INSTRUCTIE">
            <a:extLst>
              <a:ext uri="{FF2B5EF4-FFF2-40B4-BE49-F238E27FC236}">
                <a16:creationId xmlns:a16="http://schemas.microsoft.com/office/drawing/2014/main" id="{CC3A9448-56CB-4A90-A0C1-DFF5E7656346}"/>
              </a:ext>
            </a:extLst>
          </p:cNvPr>
          <p:cNvGrpSpPr/>
          <p:nvPr userDrawn="1"/>
        </p:nvGrpSpPr>
        <p:grpSpPr>
          <a:xfrm>
            <a:off x="12377595" y="0"/>
            <a:ext cx="3693386" cy="6857760"/>
            <a:chOff x="-3786437" y="0"/>
            <a:chExt cx="3693386" cy="6857760"/>
          </a:xfrm>
        </p:grpSpPr>
        <p:sp>
          <p:nvSpPr>
            <p:cNvPr id="28" name="Rechthoek 27">
              <a:extLst>
                <a:ext uri="{FF2B5EF4-FFF2-40B4-BE49-F238E27FC236}">
                  <a16:creationId xmlns:a16="http://schemas.microsoft.com/office/drawing/2014/main" id="{B1006929-4111-4997-9479-1FA4839E466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9" name="INSTRUCTIE">
              <a:extLst>
                <a:ext uri="{FF2B5EF4-FFF2-40B4-BE49-F238E27FC236}">
                  <a16:creationId xmlns:a16="http://schemas.microsoft.com/office/drawing/2014/main" id="{9DFFB501-3FA7-4A66-9C1B-7C0C4DB4ACCF}"/>
                </a:ext>
              </a:extLst>
            </p:cNvPr>
            <p:cNvGrpSpPr/>
            <p:nvPr userDrawn="1"/>
          </p:nvGrpSpPr>
          <p:grpSpPr>
            <a:xfrm>
              <a:off x="-3786165" y="0"/>
              <a:ext cx="3693114" cy="6177730"/>
              <a:chOff x="-3786165" y="0"/>
              <a:chExt cx="3693114" cy="6177730"/>
            </a:xfrm>
          </p:grpSpPr>
          <p:sp>
            <p:nvSpPr>
              <p:cNvPr id="30" name="Rechthoek 29">
                <a:extLst>
                  <a:ext uri="{FF2B5EF4-FFF2-40B4-BE49-F238E27FC236}">
                    <a16:creationId xmlns:a16="http://schemas.microsoft.com/office/drawing/2014/main" id="{9BACC446-CFAE-4552-8E54-830915EE041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3" name="Ovaal 32">
                <a:extLst>
                  <a:ext uri="{FF2B5EF4-FFF2-40B4-BE49-F238E27FC236}">
                    <a16:creationId xmlns:a16="http://schemas.microsoft.com/office/drawing/2014/main" id="{2F30368A-CC04-4E56-AADA-503AFBFFF99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A64AA7A7-E637-49B6-A34B-104D8CB1CE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Groep 34">
                <a:extLst>
                  <a:ext uri="{FF2B5EF4-FFF2-40B4-BE49-F238E27FC236}">
                    <a16:creationId xmlns:a16="http://schemas.microsoft.com/office/drawing/2014/main" id="{3C9794CD-FDA4-4D64-A386-DC56DED47A6D}"/>
                  </a:ext>
                </a:extLst>
              </p:cNvPr>
              <p:cNvGrpSpPr/>
              <p:nvPr userDrawn="1"/>
            </p:nvGrpSpPr>
            <p:grpSpPr>
              <a:xfrm>
                <a:off x="-3316179" y="1231351"/>
                <a:ext cx="294789" cy="318834"/>
                <a:chOff x="14466489" y="1001522"/>
                <a:chExt cx="290627" cy="314333"/>
              </a:xfrm>
            </p:grpSpPr>
            <p:sp>
              <p:nvSpPr>
                <p:cNvPr id="91" name="Rechthoek 90">
                  <a:extLst>
                    <a:ext uri="{FF2B5EF4-FFF2-40B4-BE49-F238E27FC236}">
                      <a16:creationId xmlns:a16="http://schemas.microsoft.com/office/drawing/2014/main" id="{CEFD2FD3-8900-4D2F-9A6E-8AB14A17286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Ovaal 91">
                  <a:extLst>
                    <a:ext uri="{FF2B5EF4-FFF2-40B4-BE49-F238E27FC236}">
                      <a16:creationId xmlns:a16="http://schemas.microsoft.com/office/drawing/2014/main" id="{1322C523-1FB6-4D0C-8004-2B2820A9F03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9618CBDC-A3F1-43F9-AF7B-C14CF4F826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4" name="Rechthoek: afgeronde hoeken 93">
                  <a:extLst>
                    <a:ext uri="{FF2B5EF4-FFF2-40B4-BE49-F238E27FC236}">
                      <a16:creationId xmlns:a16="http://schemas.microsoft.com/office/drawing/2014/main" id="{755D2176-46E5-449D-B197-AF040FFB94F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95" name="Rechte verbindingslijn 94">
                  <a:extLst>
                    <a:ext uri="{FF2B5EF4-FFF2-40B4-BE49-F238E27FC236}">
                      <a16:creationId xmlns:a16="http://schemas.microsoft.com/office/drawing/2014/main" id="{9AF46281-EB4D-41E1-8936-2AE6B19D34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74ED6E5A-A7F8-4FFF-8756-B7A7745FF5CC}"/>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7" name="Ovaal 36">
                <a:extLst>
                  <a:ext uri="{FF2B5EF4-FFF2-40B4-BE49-F238E27FC236}">
                    <a16:creationId xmlns:a16="http://schemas.microsoft.com/office/drawing/2014/main" id="{8FE5BACA-50DB-40C4-911B-89DDF6238CD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8" name="Rechthoek 37">
                <a:extLst>
                  <a:ext uri="{FF2B5EF4-FFF2-40B4-BE49-F238E27FC236}">
                    <a16:creationId xmlns:a16="http://schemas.microsoft.com/office/drawing/2014/main" id="{E8008BFB-1B01-461F-AE59-AB26A70ED82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Groep 38">
                <a:extLst>
                  <a:ext uri="{FF2B5EF4-FFF2-40B4-BE49-F238E27FC236}">
                    <a16:creationId xmlns:a16="http://schemas.microsoft.com/office/drawing/2014/main" id="{EC56F1BE-1795-43BE-B09E-49CE68BA2711}"/>
                  </a:ext>
                </a:extLst>
              </p:cNvPr>
              <p:cNvGrpSpPr/>
              <p:nvPr userDrawn="1"/>
            </p:nvGrpSpPr>
            <p:grpSpPr>
              <a:xfrm>
                <a:off x="-3311319" y="2164285"/>
                <a:ext cx="825500" cy="209550"/>
                <a:chOff x="13504624" y="2482850"/>
                <a:chExt cx="825500" cy="209550"/>
              </a:xfrm>
            </p:grpSpPr>
            <p:sp>
              <p:nvSpPr>
                <p:cNvPr id="88" name="Rechthoek 87">
                  <a:extLst>
                    <a:ext uri="{FF2B5EF4-FFF2-40B4-BE49-F238E27FC236}">
                      <a16:creationId xmlns:a16="http://schemas.microsoft.com/office/drawing/2014/main" id="{3BC6E238-7971-4EE4-BC12-94CDD31F0E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9" name="Rechte verbindingslijn 88">
                  <a:extLst>
                    <a:ext uri="{FF2B5EF4-FFF2-40B4-BE49-F238E27FC236}">
                      <a16:creationId xmlns:a16="http://schemas.microsoft.com/office/drawing/2014/main" id="{CF309749-6BE4-4B74-AE14-B04A3048EB7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0" name="Gelijkbenige driehoek 89">
                  <a:extLst>
                    <a:ext uri="{FF2B5EF4-FFF2-40B4-BE49-F238E27FC236}">
                      <a16:creationId xmlns:a16="http://schemas.microsoft.com/office/drawing/2014/main" id="{CDD3D861-4B81-4167-A59A-9B59BC2C77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A8CFC3D2-BBC4-4723-BDBF-ECAC19808C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34315E55-ADF4-46AA-B387-BF2AD0A7C97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2" name="ICOON_info">
                <a:extLst>
                  <a:ext uri="{FF2B5EF4-FFF2-40B4-BE49-F238E27FC236}">
                    <a16:creationId xmlns:a16="http://schemas.microsoft.com/office/drawing/2014/main" id="{3CAE3294-A915-4B3B-A2A8-30BE4083DFD3}"/>
                  </a:ext>
                </a:extLst>
              </p:cNvPr>
              <p:cNvGrpSpPr/>
              <p:nvPr userDrawn="1"/>
            </p:nvGrpSpPr>
            <p:grpSpPr>
              <a:xfrm>
                <a:off x="-376736" y="5894045"/>
                <a:ext cx="283685" cy="283685"/>
                <a:chOff x="-510741" y="5913713"/>
                <a:chExt cx="267555" cy="267555"/>
              </a:xfrm>
            </p:grpSpPr>
            <p:sp>
              <p:nvSpPr>
                <p:cNvPr id="86" name="Ovaal 85">
                  <a:extLst>
                    <a:ext uri="{FF2B5EF4-FFF2-40B4-BE49-F238E27FC236}">
                      <a16:creationId xmlns:a16="http://schemas.microsoft.com/office/drawing/2014/main" id="{2170B789-9B66-46FD-8A08-50E572FB26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2329EA0E-E799-4DB3-B744-5408429674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DCD2F627-D2F5-4BC8-BCB4-45745824C9B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4" name="Rechthoek 43">
                <a:extLst>
                  <a:ext uri="{FF2B5EF4-FFF2-40B4-BE49-F238E27FC236}">
                    <a16:creationId xmlns:a16="http://schemas.microsoft.com/office/drawing/2014/main" id="{8215E005-FAA8-4954-A39E-B39631389EC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6" name="Groep 45">
                <a:extLst>
                  <a:ext uri="{FF2B5EF4-FFF2-40B4-BE49-F238E27FC236}">
                    <a16:creationId xmlns:a16="http://schemas.microsoft.com/office/drawing/2014/main" id="{681CB5B1-02D0-45B3-BB22-EB89C30D7075}"/>
                  </a:ext>
                </a:extLst>
              </p:cNvPr>
              <p:cNvGrpSpPr/>
              <p:nvPr userDrawn="1"/>
            </p:nvGrpSpPr>
            <p:grpSpPr>
              <a:xfrm>
                <a:off x="-3408294" y="5236167"/>
                <a:ext cx="622283" cy="612919"/>
                <a:chOff x="12617641" y="3403239"/>
                <a:chExt cx="752963" cy="741634"/>
              </a:xfrm>
            </p:grpSpPr>
            <p:grpSp>
              <p:nvGrpSpPr>
                <p:cNvPr id="70" name="Groep 69">
                  <a:extLst>
                    <a:ext uri="{FF2B5EF4-FFF2-40B4-BE49-F238E27FC236}">
                      <a16:creationId xmlns:a16="http://schemas.microsoft.com/office/drawing/2014/main" id="{8B69BE04-1F54-4540-8DAF-C67AE2B46671}"/>
                    </a:ext>
                  </a:extLst>
                </p:cNvPr>
                <p:cNvGrpSpPr/>
                <p:nvPr userDrawn="1"/>
              </p:nvGrpSpPr>
              <p:grpSpPr>
                <a:xfrm>
                  <a:off x="12771550" y="3403239"/>
                  <a:ext cx="467156" cy="448491"/>
                  <a:chOff x="12782177" y="3403239"/>
                  <a:chExt cx="467156" cy="448491"/>
                </a:xfrm>
              </p:grpSpPr>
              <p:grpSp>
                <p:nvGrpSpPr>
                  <p:cNvPr id="73" name="Groep 72">
                    <a:extLst>
                      <a:ext uri="{FF2B5EF4-FFF2-40B4-BE49-F238E27FC236}">
                        <a16:creationId xmlns:a16="http://schemas.microsoft.com/office/drawing/2014/main" id="{740E62DF-315A-419F-86F9-618FA9E0337C}"/>
                      </a:ext>
                    </a:extLst>
                  </p:cNvPr>
                  <p:cNvGrpSpPr/>
                  <p:nvPr userDrawn="1"/>
                </p:nvGrpSpPr>
                <p:grpSpPr>
                  <a:xfrm>
                    <a:off x="12782177" y="3403239"/>
                    <a:ext cx="412972" cy="396132"/>
                    <a:chOff x="13554906" y="3320109"/>
                    <a:chExt cx="443912" cy="425811"/>
                  </a:xfrm>
                </p:grpSpPr>
                <p:grpSp>
                  <p:nvGrpSpPr>
                    <p:cNvPr id="80" name="Groep 79">
                      <a:extLst>
                        <a:ext uri="{FF2B5EF4-FFF2-40B4-BE49-F238E27FC236}">
                          <a16:creationId xmlns:a16="http://schemas.microsoft.com/office/drawing/2014/main" id="{500F1BB4-9219-43DE-9B7C-5ED787B80831}"/>
                        </a:ext>
                      </a:extLst>
                    </p:cNvPr>
                    <p:cNvGrpSpPr/>
                    <p:nvPr userDrawn="1"/>
                  </p:nvGrpSpPr>
                  <p:grpSpPr>
                    <a:xfrm>
                      <a:off x="13554906" y="3320109"/>
                      <a:ext cx="443912" cy="425811"/>
                      <a:chOff x="12909684" y="1276143"/>
                      <a:chExt cx="443912" cy="425811"/>
                    </a:xfrm>
                  </p:grpSpPr>
                  <p:sp>
                    <p:nvSpPr>
                      <p:cNvPr id="83" name="Rechthoek 82">
                        <a:extLst>
                          <a:ext uri="{FF2B5EF4-FFF2-40B4-BE49-F238E27FC236}">
                            <a16:creationId xmlns:a16="http://schemas.microsoft.com/office/drawing/2014/main" id="{BFE3B806-E407-417B-8E29-1498E0D2163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BE74787D-2439-4E98-A57E-81385A06014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704CB102-51BD-4A56-85A7-806122DFBA5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81" name="Afbeelding 80">
                      <a:extLst>
                        <a:ext uri="{FF2B5EF4-FFF2-40B4-BE49-F238E27FC236}">
                          <a16:creationId xmlns:a16="http://schemas.microsoft.com/office/drawing/2014/main" id="{E4FC97B4-94C4-4BFD-A844-944F39436B56}"/>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82" name="Afbeelding 81">
                      <a:extLst>
                        <a:ext uri="{FF2B5EF4-FFF2-40B4-BE49-F238E27FC236}">
                          <a16:creationId xmlns:a16="http://schemas.microsoft.com/office/drawing/2014/main" id="{0DDCA4B3-928B-4D69-95D5-088347A34979}"/>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74" name="Groep 73">
                    <a:extLst>
                      <a:ext uri="{FF2B5EF4-FFF2-40B4-BE49-F238E27FC236}">
                        <a16:creationId xmlns:a16="http://schemas.microsoft.com/office/drawing/2014/main" id="{9112CAF5-039D-475A-8DF0-8E99726F24A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21550CDD-08E2-4A80-8F4D-6D31DFF122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BC0C4E8F-E4F2-4F7A-817A-ED49D1FFF0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096F1CA8-F533-40F2-B037-1FC6DB102CC6}"/>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B0A66814-F6AA-488C-9CB8-929B7F47F8C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3C85069-3E6A-4DEB-A489-E7502147BDC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1" name="Rechthoek 70">
                  <a:extLst>
                    <a:ext uri="{FF2B5EF4-FFF2-40B4-BE49-F238E27FC236}">
                      <a16:creationId xmlns:a16="http://schemas.microsoft.com/office/drawing/2014/main" id="{06122997-8FE2-46EB-8191-F540FDFC82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72" name="Gelijkbenige driehoek 71">
                  <a:extLst>
                    <a:ext uri="{FF2B5EF4-FFF2-40B4-BE49-F238E27FC236}">
                      <a16:creationId xmlns:a16="http://schemas.microsoft.com/office/drawing/2014/main" id="{1557F362-ECFC-4BA4-8A7D-D0AA668E839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7" name="Rechthoek 46">
                <a:extLst>
                  <a:ext uri="{FF2B5EF4-FFF2-40B4-BE49-F238E27FC236}">
                    <a16:creationId xmlns:a16="http://schemas.microsoft.com/office/drawing/2014/main" id="{E958B0A3-95A5-47E7-8A88-80AA9293DF8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2A098159-83C4-4A66-97AE-DA6F26214C5C}"/>
                  </a:ext>
                </a:extLst>
              </p:cNvPr>
              <p:cNvGrpSpPr/>
              <p:nvPr userDrawn="1"/>
            </p:nvGrpSpPr>
            <p:grpSpPr>
              <a:xfrm>
                <a:off x="-2485819" y="3399207"/>
                <a:ext cx="1222990" cy="563933"/>
                <a:chOff x="-2485819" y="3399207"/>
                <a:chExt cx="1222990" cy="563933"/>
              </a:xfrm>
            </p:grpSpPr>
            <p:sp>
              <p:nvSpPr>
                <p:cNvPr id="49" name="Rechthoek 48">
                  <a:extLst>
                    <a:ext uri="{FF2B5EF4-FFF2-40B4-BE49-F238E27FC236}">
                      <a16:creationId xmlns:a16="http://schemas.microsoft.com/office/drawing/2014/main" id="{E25BE334-87DD-461A-9008-3EBDC1A07E4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3266B46-23BE-4B27-89A5-20FB1B6364B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7A6B81C2-95EA-4436-B39B-9FC7B4CFD453}"/>
                    </a:ext>
                  </a:extLst>
                </p:cNvPr>
                <p:cNvGrpSpPr/>
                <p:nvPr userDrawn="1"/>
              </p:nvGrpSpPr>
              <p:grpSpPr>
                <a:xfrm>
                  <a:off x="-2403869" y="3460544"/>
                  <a:ext cx="155951" cy="131922"/>
                  <a:chOff x="12968836" y="3354170"/>
                  <a:chExt cx="404806" cy="342433"/>
                </a:xfrm>
              </p:grpSpPr>
              <p:sp>
                <p:nvSpPr>
                  <p:cNvPr id="64" name="Rechthoek: afgeronde hoeken 63">
                    <a:extLst>
                      <a:ext uri="{FF2B5EF4-FFF2-40B4-BE49-F238E27FC236}">
                        <a16:creationId xmlns:a16="http://schemas.microsoft.com/office/drawing/2014/main" id="{A227C403-B999-4438-8A6B-C0655B42AEA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42D955E0-A160-498F-8149-83A042678E8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F456EAA-0029-42DB-9282-E19D0CB7B09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B03F9597-9767-46C4-BF70-34C15EF81E5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C7C93DC8-3E39-4C3B-B77C-0E22341BBAD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4E90E7FA-71E2-43B3-B4F8-D6C28FC356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9EF402FE-3454-4BA2-B08C-5EC0FDDE3F8C}"/>
                    </a:ext>
                  </a:extLst>
                </p:cNvPr>
                <p:cNvGrpSpPr/>
                <p:nvPr userDrawn="1"/>
              </p:nvGrpSpPr>
              <p:grpSpPr>
                <a:xfrm>
                  <a:off x="-2423424" y="3690208"/>
                  <a:ext cx="166739" cy="218963"/>
                  <a:chOff x="12940828" y="3950597"/>
                  <a:chExt cx="432813" cy="568367"/>
                </a:xfrm>
              </p:grpSpPr>
              <p:grpSp>
                <p:nvGrpSpPr>
                  <p:cNvPr id="56" name="Groep 55">
                    <a:extLst>
                      <a:ext uri="{FF2B5EF4-FFF2-40B4-BE49-F238E27FC236}">
                        <a16:creationId xmlns:a16="http://schemas.microsoft.com/office/drawing/2014/main" id="{D2038F39-044D-485D-ACCA-E9893B50CA53}"/>
                      </a:ext>
                    </a:extLst>
                  </p:cNvPr>
                  <p:cNvGrpSpPr/>
                  <p:nvPr userDrawn="1"/>
                </p:nvGrpSpPr>
                <p:grpSpPr>
                  <a:xfrm>
                    <a:off x="13000382" y="4006891"/>
                    <a:ext cx="373259" cy="315747"/>
                    <a:chOff x="12968836" y="3354170"/>
                    <a:chExt cx="404806" cy="342433"/>
                  </a:xfrm>
                </p:grpSpPr>
                <p:sp>
                  <p:nvSpPr>
                    <p:cNvPr id="58" name="Rechthoek: afgeronde hoeken 57">
                      <a:extLst>
                        <a:ext uri="{FF2B5EF4-FFF2-40B4-BE49-F238E27FC236}">
                          <a16:creationId xmlns:a16="http://schemas.microsoft.com/office/drawing/2014/main" id="{50B3C7DF-EAAB-4A20-9E32-9BE208168EA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88F9F1B-490A-4A1F-8A8B-48A8F554F15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038AADE8-C36D-46DA-A518-A0A8936FCC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64F9F588-5B61-4FE5-AAAD-03E7C7E2AD4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2602C77-6514-42C6-84E1-01CBCD6CE4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663A4515-5619-4AF3-93AA-90C298C90F3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7" name="Boog 56">
                    <a:extLst>
                      <a:ext uri="{FF2B5EF4-FFF2-40B4-BE49-F238E27FC236}">
                        <a16:creationId xmlns:a16="http://schemas.microsoft.com/office/drawing/2014/main" id="{D7AB2A77-A096-4826-AA74-F12E184F580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3" name="Tekstvak 52">
                  <a:extLst>
                    <a:ext uri="{FF2B5EF4-FFF2-40B4-BE49-F238E27FC236}">
                      <a16:creationId xmlns:a16="http://schemas.microsoft.com/office/drawing/2014/main" id="{F9F67210-341F-4896-958E-076F8006C82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54" name="Tekstvak 53">
                  <a:extLst>
                    <a:ext uri="{FF2B5EF4-FFF2-40B4-BE49-F238E27FC236}">
                      <a16:creationId xmlns:a16="http://schemas.microsoft.com/office/drawing/2014/main" id="{B1D07191-BA77-454C-BFD1-04EF985D0E5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55" name="Vrije vorm: vorm 54">
                  <a:extLst>
                    <a:ext uri="{FF2B5EF4-FFF2-40B4-BE49-F238E27FC236}">
                      <a16:creationId xmlns:a16="http://schemas.microsoft.com/office/drawing/2014/main" id="{21109A43-0470-4D3A-8AAF-4C2C30C27F9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Tree>
    <p:extLst>
      <p:ext uri="{BB962C8B-B14F-4D97-AF65-F5344CB8AC3E}">
        <p14:creationId xmlns:p14="http://schemas.microsoft.com/office/powerpoint/2010/main" val="179367060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1">
    <p:spTree>
      <p:nvGrpSpPr>
        <p:cNvPr id="1" name=""/>
        <p:cNvGrpSpPr/>
        <p:nvPr/>
      </p:nvGrpSpPr>
      <p:grpSpPr>
        <a:xfrm>
          <a:off x="0" y="0"/>
          <a:ext cx="0" cy="0"/>
          <a:chOff x="0" y="0"/>
          <a:chExt cx="0" cy="0"/>
        </a:xfrm>
      </p:grpSpPr>
      <p:grpSp>
        <p:nvGrpSpPr>
          <p:cNvPr id="75" name="INSTRUCTIE">
            <a:extLst>
              <a:ext uri="{FF2B5EF4-FFF2-40B4-BE49-F238E27FC236}">
                <a16:creationId xmlns:a16="http://schemas.microsoft.com/office/drawing/2014/main" id="{A83300DC-834B-427C-8C18-108D055FC1B3}"/>
              </a:ext>
            </a:extLst>
          </p:cNvPr>
          <p:cNvGrpSpPr/>
          <p:nvPr userDrawn="1"/>
        </p:nvGrpSpPr>
        <p:grpSpPr>
          <a:xfrm>
            <a:off x="-3786437" y="0"/>
            <a:ext cx="3693386" cy="5359350"/>
            <a:chOff x="-3786437" y="0"/>
            <a:chExt cx="3693386" cy="5359350"/>
          </a:xfrm>
        </p:grpSpPr>
        <p:sp>
          <p:nvSpPr>
            <p:cNvPr id="76" name="Rechthoek 75">
              <a:extLst>
                <a:ext uri="{FF2B5EF4-FFF2-40B4-BE49-F238E27FC236}">
                  <a16:creationId xmlns:a16="http://schemas.microsoft.com/office/drawing/2014/main" id="{1CCDD875-5F4F-4A89-AE0D-770B4B9A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7" name="Ovaal 76">
              <a:extLst>
                <a:ext uri="{FF2B5EF4-FFF2-40B4-BE49-F238E27FC236}">
                  <a16:creationId xmlns:a16="http://schemas.microsoft.com/office/drawing/2014/main" id="{DEF3A123-F0E9-465A-A3BD-8A6637C27AD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5510FB76-830A-4794-B726-D9FE9345CBB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1000"/>
                </a:spcBef>
                <a:spcAft>
                  <a:spcPts val="1000"/>
                </a:spcAft>
                <a:buClr>
                  <a:schemeClr val="accent1"/>
                </a:buClr>
                <a:buSzTx/>
                <a:buFont typeface="Calibri Light" panose="020F0302020204030204" pitchFamily="34" charset="0"/>
                <a:buChar char="●"/>
                <a:tabLst/>
                <a:defRPr/>
              </a:pP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79" name="Ovaal 78">
              <a:extLst>
                <a:ext uri="{FF2B5EF4-FFF2-40B4-BE49-F238E27FC236}">
                  <a16:creationId xmlns:a16="http://schemas.microsoft.com/office/drawing/2014/main" id="{4D8FB29E-7057-4EFB-A12A-21F8B907050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D49444FD-B299-4E7D-AAD8-E8EDE7E9D7B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1" name="Rechthoek 80">
              <a:extLst>
                <a:ext uri="{FF2B5EF4-FFF2-40B4-BE49-F238E27FC236}">
                  <a16:creationId xmlns:a16="http://schemas.microsoft.com/office/drawing/2014/main" id="{2EFA07F6-0D58-4162-B1D3-E7C365DD058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2925" marR="0" lvl="1" indent="-277813" algn="l" defTabSz="914400" rtl="0" eaLnBrk="1" fontAlgn="auto" latinLnBrk="0" hangingPunct="1">
                <a:lnSpc>
                  <a:spcPct val="90000"/>
                </a:lnSpc>
                <a:spcBef>
                  <a:spcPts val="1000"/>
                </a:spcBef>
                <a:spcAft>
                  <a:spcPts val="1000"/>
                </a:spcAft>
                <a:buClr>
                  <a:schemeClr val="accent2"/>
                </a:buClr>
                <a:buSzTx/>
                <a:buFont typeface="Calibri Light" panose="020F0302020204030204" pitchFamily="34" charset="0"/>
                <a:buChar char="●"/>
                <a:tabLst/>
                <a:defRPr/>
              </a:pPr>
              <a:r>
                <a:rPr lang="nl-NL" sz="1200" kern="1200" noProof="0">
                  <a:solidFill>
                    <a:schemeClr val="accent3"/>
                  </a:solidFill>
                  <a:latin typeface="+mn-lt"/>
                  <a:ea typeface="+mn-ea"/>
                  <a:cs typeface="+mn-cs"/>
                </a:rPr>
                <a:t>Sub-</a:t>
              </a:r>
              <a:r>
                <a:rPr lang="nl-NL" sz="1200" kern="1200" noProof="0" err="1">
                  <a:solidFill>
                    <a:schemeClr val="accent3"/>
                  </a:solidFill>
                  <a:latin typeface="+mn-lt"/>
                  <a:ea typeface="+mn-ea"/>
                  <a:cs typeface="+mn-cs"/>
                </a:rPr>
                <a:t>bullet</a:t>
              </a:r>
              <a:r>
                <a:rPr lang="nl-NL" sz="1200" kern="1200" noProof="0">
                  <a:solidFill>
                    <a:schemeClr val="accent3"/>
                  </a:solidFill>
                  <a:latin typeface="+mn-lt"/>
                  <a:ea typeface="+mn-ea"/>
                  <a:cs typeface="+mn-cs"/>
                </a:rPr>
                <a:t> #1</a:t>
              </a:r>
            </a:p>
          </p:txBody>
        </p:sp>
        <p:sp>
          <p:nvSpPr>
            <p:cNvPr id="82" name="Ovaal 81">
              <a:extLst>
                <a:ext uri="{FF2B5EF4-FFF2-40B4-BE49-F238E27FC236}">
                  <a16:creationId xmlns:a16="http://schemas.microsoft.com/office/drawing/2014/main" id="{C960CD1A-4421-4F24-9F78-D793D926E18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F86D3A23-EB9C-4CE2-8600-D657EB58A23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712788" marR="0" lvl="2" indent="-1698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100" kern="1200" noProof="0">
                  <a:solidFill>
                    <a:schemeClr val="accent3"/>
                  </a:solidFill>
                  <a:latin typeface="+mn-lt"/>
                  <a:ea typeface="+mn-ea"/>
                  <a:cs typeface="+mn-cs"/>
                </a:rPr>
                <a:t>Sub-</a:t>
              </a:r>
              <a:r>
                <a:rPr lang="nl-NL" sz="1100" kern="1200" noProof="0" err="1">
                  <a:solidFill>
                    <a:schemeClr val="accent3"/>
                  </a:solidFill>
                  <a:latin typeface="+mn-lt"/>
                  <a:ea typeface="+mn-ea"/>
                  <a:cs typeface="+mn-cs"/>
                </a:rPr>
                <a:t>bullet</a:t>
              </a:r>
              <a:r>
                <a:rPr lang="nl-NL" sz="1100" kern="1200" noProof="0">
                  <a:solidFill>
                    <a:schemeClr val="accent3"/>
                  </a:solidFill>
                  <a:latin typeface="+mn-lt"/>
                  <a:ea typeface="+mn-ea"/>
                  <a:cs typeface="+mn-cs"/>
                </a:rPr>
                <a:t> #2</a:t>
              </a:r>
            </a:p>
          </p:txBody>
        </p:sp>
        <p:sp>
          <p:nvSpPr>
            <p:cNvPr id="84" name="Ovaal 83">
              <a:extLst>
                <a:ext uri="{FF2B5EF4-FFF2-40B4-BE49-F238E27FC236}">
                  <a16:creationId xmlns:a16="http://schemas.microsoft.com/office/drawing/2014/main" id="{5BDC11FE-91EB-4B26-ABEE-B22708FD5A9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5" name="Rechthoek 84">
              <a:extLst>
                <a:ext uri="{FF2B5EF4-FFF2-40B4-BE49-F238E27FC236}">
                  <a16:creationId xmlns:a16="http://schemas.microsoft.com/office/drawing/2014/main" id="{A2595350-9AF8-4075-B4B6-8701BC33DEB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1000"/>
                </a:spcBef>
                <a:spcAft>
                  <a:spcPts val="1000"/>
                </a:spcAft>
                <a:buClr>
                  <a:schemeClr val="accent1"/>
                </a:buClr>
                <a:buSzTx/>
                <a:buFont typeface="Arial" panose="020B0604020202020204" pitchFamily="34" charset="0"/>
                <a:buNone/>
                <a:tabLst/>
                <a:defRPr/>
              </a:pPr>
              <a:r>
                <a:rPr lang="nl-NL" sz="1200" kern="1200" noProof="0">
                  <a:solidFill>
                    <a:schemeClr val="accent3"/>
                  </a:solidFill>
                  <a:latin typeface="+mn-lt"/>
                  <a:ea typeface="+mn-ea"/>
                  <a:cs typeface="+mn-cs"/>
                </a:rPr>
                <a:t>Leestekst</a:t>
              </a:r>
            </a:p>
          </p:txBody>
        </p:sp>
        <p:sp>
          <p:nvSpPr>
            <p:cNvPr id="86" name="Ovaal 85">
              <a:extLst>
                <a:ext uri="{FF2B5EF4-FFF2-40B4-BE49-F238E27FC236}">
                  <a16:creationId xmlns:a16="http://schemas.microsoft.com/office/drawing/2014/main" id="{2F36079A-6234-40D1-B1F4-473179D8394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7" name="Rechthoek 86">
              <a:extLst>
                <a:ext uri="{FF2B5EF4-FFF2-40B4-BE49-F238E27FC236}">
                  <a16:creationId xmlns:a16="http://schemas.microsoft.com/office/drawing/2014/main" id="{E6C64E37-3251-4193-BC24-B580DC3175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400" b="0" kern="1200" cap="none" baseline="0" noProof="0">
                  <a:solidFill>
                    <a:schemeClr val="accent1"/>
                  </a:solidFill>
                  <a:latin typeface="+mj-lt"/>
                  <a:ea typeface="+mn-ea"/>
                  <a:cs typeface="+mn-cs"/>
                </a:rPr>
                <a:t>Kop #1</a:t>
              </a:r>
            </a:p>
          </p:txBody>
        </p:sp>
        <p:sp>
          <p:nvSpPr>
            <p:cNvPr id="88" name="Ovaal 87">
              <a:extLst>
                <a:ext uri="{FF2B5EF4-FFF2-40B4-BE49-F238E27FC236}">
                  <a16:creationId xmlns:a16="http://schemas.microsoft.com/office/drawing/2014/main" id="{DD62DA0F-7525-4FE9-87BB-45A022AC0F4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89" name="Rechthoek 88">
              <a:extLst>
                <a:ext uri="{FF2B5EF4-FFF2-40B4-BE49-F238E27FC236}">
                  <a16:creationId xmlns:a16="http://schemas.microsoft.com/office/drawing/2014/main" id="{6570D5DA-D3FD-4F26-96FE-630AFBB8FAF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42900" marR="0" lvl="6" indent="-342900" algn="l" defTabSz="914400" rtl="0" eaLnBrk="1" fontAlgn="auto" latinLnBrk="0" hangingPunct="1">
                <a:lnSpc>
                  <a:spcPct val="90000"/>
                </a:lnSpc>
                <a:spcBef>
                  <a:spcPts val="1000"/>
                </a:spcBef>
                <a:spcAft>
                  <a:spcPts val="1000"/>
                </a:spcAft>
                <a:buClr>
                  <a:schemeClr val="accent1"/>
                </a:buClr>
                <a:buSzTx/>
                <a:buFont typeface="+mj-lt"/>
                <a:buAutoNum type="arabicPeriod"/>
                <a:tabLst/>
                <a:defRPr/>
              </a:pPr>
              <a:r>
                <a:rPr lang="nl-NL" sz="1200" kern="1200" noProof="0">
                  <a:solidFill>
                    <a:schemeClr val="accent3"/>
                  </a:solidFill>
                  <a:latin typeface="+mn-lt"/>
                  <a:ea typeface="+mn-ea"/>
                  <a:cs typeface="+mn-cs"/>
                </a:rPr>
                <a:t>Numerieke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90" name="Ovaal 89">
              <a:extLst>
                <a:ext uri="{FF2B5EF4-FFF2-40B4-BE49-F238E27FC236}">
                  <a16:creationId xmlns:a16="http://schemas.microsoft.com/office/drawing/2014/main" id="{8460F430-E4A3-42AA-A151-373CA06E73A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1" name="Rechthoek 90">
              <a:extLst>
                <a:ext uri="{FF2B5EF4-FFF2-40B4-BE49-F238E27FC236}">
                  <a16:creationId xmlns:a16="http://schemas.microsoft.com/office/drawing/2014/main" id="{BA675055-AD97-4CEE-A5B5-B5358E9A23A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42900" marR="0" lvl="7" indent="-342900" algn="l" defTabSz="914400" rtl="0" eaLnBrk="1" fontAlgn="auto" latinLnBrk="0" hangingPunct="1">
                <a:lnSpc>
                  <a:spcPct val="90000"/>
                </a:lnSpc>
                <a:spcBef>
                  <a:spcPts val="1000"/>
                </a:spcBef>
                <a:spcAft>
                  <a:spcPts val="1000"/>
                </a:spcAft>
                <a:buClr>
                  <a:schemeClr val="accent1"/>
                </a:buClr>
                <a:buSzTx/>
                <a:buFont typeface="+mj-lt"/>
                <a:buAutoNum type="alphaLcPeriod"/>
                <a:tabLst/>
                <a:defRPr/>
              </a:pPr>
              <a:r>
                <a:rPr lang="nl-NL" sz="1200" kern="1200" noProof="0">
                  <a:solidFill>
                    <a:schemeClr val="accent3"/>
                  </a:solidFill>
                  <a:latin typeface="+mn-lt"/>
                  <a:ea typeface="+mn-ea"/>
                  <a:cs typeface="+mn-cs"/>
                </a:rPr>
                <a:t>Alfabetische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92" name="Ovaal 91">
              <a:extLst>
                <a:ext uri="{FF2B5EF4-FFF2-40B4-BE49-F238E27FC236}">
                  <a16:creationId xmlns:a16="http://schemas.microsoft.com/office/drawing/2014/main" id="{DC9D7C36-0B81-4622-9512-3B2BD39DA97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3" name="Rechthoek 92">
              <a:extLst>
                <a:ext uri="{FF2B5EF4-FFF2-40B4-BE49-F238E27FC236}">
                  <a16:creationId xmlns:a16="http://schemas.microsoft.com/office/drawing/2014/main" id="{4D60A92B-0994-4D30-8DC6-C3C51935778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542925" marR="0" lvl="8" indent="-1825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200" i="0" kern="1200" noProof="0">
                  <a:solidFill>
                    <a:schemeClr val="accent3"/>
                  </a:solidFill>
                  <a:latin typeface="+mn-lt"/>
                  <a:ea typeface="+mn-ea"/>
                  <a:cs typeface="+mn-cs"/>
                </a:rPr>
                <a:t>Sub-</a:t>
              </a:r>
              <a:r>
                <a:rPr lang="nl-NL" sz="1200" i="0" kern="1200" noProof="0" err="1">
                  <a:solidFill>
                    <a:schemeClr val="accent3"/>
                  </a:solidFill>
                  <a:latin typeface="+mn-lt"/>
                  <a:ea typeface="+mn-ea"/>
                  <a:cs typeface="+mn-cs"/>
                </a:rPr>
                <a:t>bullet</a:t>
              </a:r>
              <a:endParaRPr lang="nl-NL" sz="1200" i="0" kern="1200" noProof="0">
                <a:solidFill>
                  <a:schemeClr val="accent3"/>
                </a:solidFill>
                <a:latin typeface="+mn-lt"/>
                <a:ea typeface="+mn-ea"/>
                <a:cs typeface="+mn-cs"/>
              </a:endParaRPr>
            </a:p>
          </p:txBody>
        </p:sp>
        <p:sp>
          <p:nvSpPr>
            <p:cNvPr id="94" name="Ovaal 93">
              <a:extLst>
                <a:ext uri="{FF2B5EF4-FFF2-40B4-BE49-F238E27FC236}">
                  <a16:creationId xmlns:a16="http://schemas.microsoft.com/office/drawing/2014/main" id="{36BE5412-D30C-4445-AAF7-63041095908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5" name="Rechthoek 94">
              <a:extLst>
                <a:ext uri="{FF2B5EF4-FFF2-40B4-BE49-F238E27FC236}">
                  <a16:creationId xmlns:a16="http://schemas.microsoft.com/office/drawing/2014/main" id="{6FE672D5-8F93-40B1-9A8B-1F82A3E2F05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600" b="1" kern="1200" cap="none" baseline="0" noProof="0">
                  <a:solidFill>
                    <a:schemeClr val="tx2"/>
                  </a:solidFill>
                  <a:latin typeface="+mj-lt"/>
                  <a:ea typeface="+mn-ea"/>
                  <a:cs typeface="+mn-cs"/>
                </a:rPr>
                <a:t>Kop #2</a:t>
              </a:r>
            </a:p>
          </p:txBody>
        </p:sp>
        <p:sp>
          <p:nvSpPr>
            <p:cNvPr id="96" name="Rechthoek 95">
              <a:extLst>
                <a:ext uri="{FF2B5EF4-FFF2-40B4-BE49-F238E27FC236}">
                  <a16:creationId xmlns:a16="http://schemas.microsoft.com/office/drawing/2014/main" id="{AD679D58-166A-497D-85F1-960515D3055E}"/>
                </a:ext>
              </a:extLst>
            </p:cNvPr>
            <p:cNvSpPr/>
            <p:nvPr userDrawn="1"/>
          </p:nvSpPr>
          <p:spPr>
            <a:xfrm>
              <a:off x="-3786437" y="453135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7" name="ICOON_info">
              <a:extLst>
                <a:ext uri="{FF2B5EF4-FFF2-40B4-BE49-F238E27FC236}">
                  <a16:creationId xmlns:a16="http://schemas.microsoft.com/office/drawing/2014/main" id="{CF418ECE-1AC5-497F-8E71-558DBF1B36E5}"/>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01244408-D234-41FF-B57C-D5220A80207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C65E1D60-7735-4882-B80A-F75E197927C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98" name="VOORBEELD">
              <a:extLst>
                <a:ext uri="{FF2B5EF4-FFF2-40B4-BE49-F238E27FC236}">
                  <a16:creationId xmlns:a16="http://schemas.microsoft.com/office/drawing/2014/main" id="{CD0D44DC-2A0E-4A42-B56E-BAA9E2FBC92F}"/>
                </a:ext>
              </a:extLst>
            </p:cNvPr>
            <p:cNvGrpSpPr/>
            <p:nvPr userDrawn="1"/>
          </p:nvGrpSpPr>
          <p:grpSpPr>
            <a:xfrm>
              <a:off x="-3605171" y="458674"/>
              <a:ext cx="3234311" cy="558875"/>
              <a:chOff x="-3605171" y="458674"/>
              <a:chExt cx="3234311" cy="558875"/>
            </a:xfrm>
          </p:grpSpPr>
          <p:sp>
            <p:nvSpPr>
              <p:cNvPr id="99" name="Rechthoek 98">
                <a:extLst>
                  <a:ext uri="{FF2B5EF4-FFF2-40B4-BE49-F238E27FC236}">
                    <a16:creationId xmlns:a16="http://schemas.microsoft.com/office/drawing/2014/main" id="{873D02C1-93E0-41CD-A895-B6E44B317BA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00" name="Rechthoek 99">
                <a:extLst>
                  <a:ext uri="{FF2B5EF4-FFF2-40B4-BE49-F238E27FC236}">
                    <a16:creationId xmlns:a16="http://schemas.microsoft.com/office/drawing/2014/main" id="{1959785D-767C-4FE6-9188-A299839E6E7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A0A3DAAD-202C-4C1C-911A-1D2248DFCE06}"/>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E167D9D0-4D7C-4AD6-A284-3544FF107C82}"/>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4D029E1D-BF9F-436E-B399-81423BEFC4B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7389B0B4-091E-4D33-90DC-FECB6025D9E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710409DE-0E78-4107-B6CF-CEF54A228A8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AB446655-37E2-4BEF-B312-B881FE83C7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A3344122-7F73-41A0-936A-C637EAB607A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C102E75C-2494-4D6A-9E0F-AB20ABE10F8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75915843-2887-410D-BF84-59891257F764}"/>
                  </a:ext>
                </a:extLst>
              </p:cNvPr>
              <p:cNvGrpSpPr/>
              <p:nvPr userDrawn="1"/>
            </p:nvGrpSpPr>
            <p:grpSpPr>
              <a:xfrm>
                <a:off x="-3605171" y="830871"/>
                <a:ext cx="139423" cy="109566"/>
                <a:chOff x="-2866744" y="518074"/>
                <a:chExt cx="168701" cy="132575"/>
              </a:xfrm>
            </p:grpSpPr>
            <p:grpSp>
              <p:nvGrpSpPr>
                <p:cNvPr id="125" name="Groep 124">
                  <a:extLst>
                    <a:ext uri="{FF2B5EF4-FFF2-40B4-BE49-F238E27FC236}">
                      <a16:creationId xmlns:a16="http://schemas.microsoft.com/office/drawing/2014/main" id="{D0D15132-3A89-413C-ABC7-D6F14BA44EBB}"/>
                    </a:ext>
                  </a:extLst>
                </p:cNvPr>
                <p:cNvGrpSpPr/>
                <p:nvPr userDrawn="1"/>
              </p:nvGrpSpPr>
              <p:grpSpPr>
                <a:xfrm>
                  <a:off x="-2866744" y="518074"/>
                  <a:ext cx="168701" cy="132575"/>
                  <a:chOff x="-2866744" y="518074"/>
                  <a:chExt cx="168701" cy="132575"/>
                </a:xfrm>
              </p:grpSpPr>
              <p:cxnSp>
                <p:nvCxnSpPr>
                  <p:cNvPr id="127" name="Rechte verbindingslijn 126">
                    <a:extLst>
                      <a:ext uri="{FF2B5EF4-FFF2-40B4-BE49-F238E27FC236}">
                        <a16:creationId xmlns:a16="http://schemas.microsoft.com/office/drawing/2014/main" id="{255B33D5-CEFC-4BAF-826E-5F1BD2ECECF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BA744C13-1724-4640-9B78-1A64A1C3BD5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3DF5CAA9-4329-4FEE-95FD-A3007EE86C8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3C07B0D5-66F2-4628-8B81-61734D43AA1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1088663F-6CE6-4DF1-8A27-B29ECC52A07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6" name="Pijl: rechts 125">
                  <a:extLst>
                    <a:ext uri="{FF2B5EF4-FFF2-40B4-BE49-F238E27FC236}">
                      <a16:creationId xmlns:a16="http://schemas.microsoft.com/office/drawing/2014/main" id="{297CA414-8BF8-439D-8F48-89AB1334F2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03" name="Rechte verbindingslijn 102">
                <a:extLst>
                  <a:ext uri="{FF2B5EF4-FFF2-40B4-BE49-F238E27FC236}">
                    <a16:creationId xmlns:a16="http://schemas.microsoft.com/office/drawing/2014/main" id="{70FB1CA3-3733-4240-9737-903AF7DA0CA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4" name="Rechte verbindingslijn 103">
                <a:extLst>
                  <a:ext uri="{FF2B5EF4-FFF2-40B4-BE49-F238E27FC236}">
                    <a16:creationId xmlns:a16="http://schemas.microsoft.com/office/drawing/2014/main" id="{0D39E6A7-1D0C-4F3E-9BD1-E3254E7B305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5" name="Rechthoek 104">
                <a:extLst>
                  <a:ext uri="{FF2B5EF4-FFF2-40B4-BE49-F238E27FC236}">
                    <a16:creationId xmlns:a16="http://schemas.microsoft.com/office/drawing/2014/main" id="{022791DA-0D2F-422C-9295-39D50599590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6" name="Rechthoek 105">
                <a:extLst>
                  <a:ext uri="{FF2B5EF4-FFF2-40B4-BE49-F238E27FC236}">
                    <a16:creationId xmlns:a16="http://schemas.microsoft.com/office/drawing/2014/main" id="{50AA937A-A85E-45DA-8C5D-525F5805983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7" name="Groep 106">
                <a:extLst>
                  <a:ext uri="{FF2B5EF4-FFF2-40B4-BE49-F238E27FC236}">
                    <a16:creationId xmlns:a16="http://schemas.microsoft.com/office/drawing/2014/main" id="{D0E0CF39-7432-43A7-A0A6-48989B413714}"/>
                  </a:ext>
                </a:extLst>
              </p:cNvPr>
              <p:cNvGrpSpPr/>
              <p:nvPr userDrawn="1"/>
            </p:nvGrpSpPr>
            <p:grpSpPr>
              <a:xfrm>
                <a:off x="-2916763" y="769168"/>
                <a:ext cx="268738" cy="248381"/>
                <a:chOff x="-2916763" y="769168"/>
                <a:chExt cx="268738" cy="248381"/>
              </a:xfrm>
            </p:grpSpPr>
            <p:sp>
              <p:nvSpPr>
                <p:cNvPr id="117" name="Rechthoek 116">
                  <a:extLst>
                    <a:ext uri="{FF2B5EF4-FFF2-40B4-BE49-F238E27FC236}">
                      <a16:creationId xmlns:a16="http://schemas.microsoft.com/office/drawing/2014/main" id="{9B2CA5A6-E2A4-4120-8712-F5C6A4FFBA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8" name="Groep 117">
                  <a:extLst>
                    <a:ext uri="{FF2B5EF4-FFF2-40B4-BE49-F238E27FC236}">
                      <a16:creationId xmlns:a16="http://schemas.microsoft.com/office/drawing/2014/main" id="{5DC4127D-CE96-448E-BE09-E3B847A9BFFC}"/>
                    </a:ext>
                  </a:extLst>
                </p:cNvPr>
                <p:cNvGrpSpPr/>
                <p:nvPr userDrawn="1"/>
              </p:nvGrpSpPr>
              <p:grpSpPr>
                <a:xfrm>
                  <a:off x="-2866744" y="827071"/>
                  <a:ext cx="168701" cy="132575"/>
                  <a:chOff x="-2866744" y="827071"/>
                  <a:chExt cx="168701" cy="132575"/>
                </a:xfrm>
              </p:grpSpPr>
              <p:cxnSp>
                <p:nvCxnSpPr>
                  <p:cNvPr id="120" name="Rechte verbindingslijn 119">
                    <a:extLst>
                      <a:ext uri="{FF2B5EF4-FFF2-40B4-BE49-F238E27FC236}">
                        <a16:creationId xmlns:a16="http://schemas.microsoft.com/office/drawing/2014/main" id="{7FB9DFBE-BD6A-4EF5-9270-48868098C81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BB9C1AE0-06CA-4443-9544-72E6022C7F2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19656560-A884-4AAB-9766-117A18BA36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BE960B4F-453E-4ECA-A1EE-7710C6D91B5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68DB7B9B-D06F-43B4-B1D1-0C515BF71D2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9" name="Pijl: rechts 118">
                  <a:extLst>
                    <a:ext uri="{FF2B5EF4-FFF2-40B4-BE49-F238E27FC236}">
                      <a16:creationId xmlns:a16="http://schemas.microsoft.com/office/drawing/2014/main" id="{0D3BDBBB-35FE-4509-B8BF-8010C9200D7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8" name="Groep 107">
                <a:extLst>
                  <a:ext uri="{FF2B5EF4-FFF2-40B4-BE49-F238E27FC236}">
                    <a16:creationId xmlns:a16="http://schemas.microsoft.com/office/drawing/2014/main" id="{75BA2DDA-7E0E-445F-909B-D41BCEFFA5A8}"/>
                  </a:ext>
                </a:extLst>
              </p:cNvPr>
              <p:cNvGrpSpPr/>
              <p:nvPr userDrawn="1"/>
            </p:nvGrpSpPr>
            <p:grpSpPr>
              <a:xfrm>
                <a:off x="-2916763" y="460171"/>
                <a:ext cx="268738" cy="248381"/>
                <a:chOff x="-2916763" y="460171"/>
                <a:chExt cx="268738" cy="248381"/>
              </a:xfrm>
            </p:grpSpPr>
            <p:sp>
              <p:nvSpPr>
                <p:cNvPr id="109" name="Rechthoek 108">
                  <a:extLst>
                    <a:ext uri="{FF2B5EF4-FFF2-40B4-BE49-F238E27FC236}">
                      <a16:creationId xmlns:a16="http://schemas.microsoft.com/office/drawing/2014/main" id="{D6D04305-C059-469E-A2B4-A761813FF85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0" name="Groep 109">
                  <a:extLst>
                    <a:ext uri="{FF2B5EF4-FFF2-40B4-BE49-F238E27FC236}">
                      <a16:creationId xmlns:a16="http://schemas.microsoft.com/office/drawing/2014/main" id="{D92C7510-7A66-4C0F-B5F3-5B79A523B45F}"/>
                    </a:ext>
                  </a:extLst>
                </p:cNvPr>
                <p:cNvGrpSpPr/>
                <p:nvPr userDrawn="1"/>
              </p:nvGrpSpPr>
              <p:grpSpPr>
                <a:xfrm>
                  <a:off x="-2866744" y="518074"/>
                  <a:ext cx="168701" cy="132575"/>
                  <a:chOff x="-2866744" y="518074"/>
                  <a:chExt cx="168701" cy="132575"/>
                </a:xfrm>
              </p:grpSpPr>
              <p:cxnSp>
                <p:nvCxnSpPr>
                  <p:cNvPr id="112" name="Rechte verbindingslijn 111">
                    <a:extLst>
                      <a:ext uri="{FF2B5EF4-FFF2-40B4-BE49-F238E27FC236}">
                        <a16:creationId xmlns:a16="http://schemas.microsoft.com/office/drawing/2014/main" id="{38CBA81D-A0A7-4A84-9B2C-778BCC49ED9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3" name="Rechte verbindingslijn 112">
                    <a:extLst>
                      <a:ext uri="{FF2B5EF4-FFF2-40B4-BE49-F238E27FC236}">
                        <a16:creationId xmlns:a16="http://schemas.microsoft.com/office/drawing/2014/main" id="{E2D66F62-0DFB-4D62-B2AE-D1B9B647399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05B4E156-0050-4690-AF34-091CD77BD40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64BD3D4-3E96-4A76-A564-DC4FED04CB8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54FEC78D-786F-462F-B20B-E0F95C6CFE8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1" name="Pijl: rechts 110">
                  <a:extLst>
                    <a:ext uri="{FF2B5EF4-FFF2-40B4-BE49-F238E27FC236}">
                      <a16:creationId xmlns:a16="http://schemas.microsoft.com/office/drawing/2014/main" id="{2C7BAB7C-474A-48A5-A017-B7A4BAB0A5F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41" name="Rechthoek 140">
            <a:extLst>
              <a:ext uri="{FF2B5EF4-FFF2-40B4-BE49-F238E27FC236}">
                <a16:creationId xmlns:a16="http://schemas.microsoft.com/office/drawing/2014/main" id="{D9A59AAC-D6C5-423A-8FB1-665E3FFD7B76}"/>
              </a:ext>
            </a:extLst>
          </p:cNvPr>
          <p:cNvSpPr/>
          <p:nvPr userDrawn="1"/>
        </p:nvSpPr>
        <p:spPr>
          <a:xfrm>
            <a:off x="906818" y="1375656"/>
            <a:ext cx="8968701" cy="450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 name="Tijdelijke aanduiding voor verticale tekst 2">
            <a:extLst>
              <a:ext uri="{FF2B5EF4-FFF2-40B4-BE49-F238E27FC236}">
                <a16:creationId xmlns:a16="http://schemas.microsoft.com/office/drawing/2014/main" id="{25A37011-CBD0-4F8F-B496-18B7C78861EC}"/>
              </a:ext>
            </a:extLst>
          </p:cNvPr>
          <p:cNvSpPr>
            <a:spLocks noGrp="1"/>
          </p:cNvSpPr>
          <p:nvPr>
            <p:ph type="body" orient="vert" idx="1" hasCustomPrompt="1"/>
          </p:nvPr>
        </p:nvSpPr>
        <p:spPr>
          <a:xfrm>
            <a:off x="1220124" y="1674395"/>
            <a:ext cx="8280000" cy="3957148"/>
          </a:xfrm>
        </p:spPr>
        <p:txBody>
          <a:bodyPr vert="horz"/>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a:p>
        </p:txBody>
      </p:sp>
      <p:sp>
        <p:nvSpPr>
          <p:cNvPr id="5" name="Tijdelijke aanduiding voor voettekst 4">
            <a:extLst>
              <a:ext uri="{FF2B5EF4-FFF2-40B4-BE49-F238E27FC236}">
                <a16:creationId xmlns:a16="http://schemas.microsoft.com/office/drawing/2014/main" id="{297896DB-E7A9-49E0-AF34-21B27046C659}"/>
              </a:ext>
            </a:extLst>
          </p:cNvPr>
          <p:cNvSpPr>
            <a:spLocks noGrp="1"/>
          </p:cNvSpPr>
          <p:nvPr>
            <p:ph type="ftr" sz="quarter" idx="11"/>
          </p:nvPr>
        </p:nvSpPr>
        <p:spPr/>
        <p:txBody>
          <a:bodyPr/>
          <a:lstStyle/>
          <a:p>
            <a:r>
              <a:rPr lang="nl-NL"/>
              <a:t>De Omgevingswet. Het Enexis perspectief. </a:t>
            </a:r>
          </a:p>
        </p:txBody>
      </p:sp>
      <p:sp>
        <p:nvSpPr>
          <p:cNvPr id="6" name="Tijdelijke aanduiding voor dianummer 5">
            <a:extLst>
              <a:ext uri="{FF2B5EF4-FFF2-40B4-BE49-F238E27FC236}">
                <a16:creationId xmlns:a16="http://schemas.microsoft.com/office/drawing/2014/main" id="{06F8A1BF-B699-4534-A80A-720BC5152D5A}"/>
              </a:ext>
            </a:extLst>
          </p:cNvPr>
          <p:cNvSpPr>
            <a:spLocks noGrp="1"/>
          </p:cNvSpPr>
          <p:nvPr>
            <p:ph type="sldNum" sz="quarter" idx="12"/>
          </p:nvPr>
        </p:nvSpPr>
        <p:spPr/>
        <p:txBody>
          <a:bodyPr/>
          <a:lstStyle/>
          <a:p>
            <a:fld id="{8A487162-A539-4EB6-8DDC-DECD6ADD3C4B}" type="slidenum">
              <a:rPr lang="nl-NL" smtClean="0"/>
              <a:t>‹nr.›</a:t>
            </a:fld>
            <a:endParaRPr lang="nl-NL"/>
          </a:p>
        </p:txBody>
      </p:sp>
      <p:sp>
        <p:nvSpPr>
          <p:cNvPr id="7" name="Rechthoek: afgeronde hoeken 6">
            <a:extLst>
              <a:ext uri="{FF2B5EF4-FFF2-40B4-BE49-F238E27FC236}">
                <a16:creationId xmlns:a16="http://schemas.microsoft.com/office/drawing/2014/main" id="{414653D9-A222-4406-BAB0-F8D326D8361A}"/>
              </a:ext>
            </a:extLst>
          </p:cNvPr>
          <p:cNvSpPr/>
          <p:nvPr userDrawn="1"/>
        </p:nvSpPr>
        <p:spPr>
          <a:xfrm>
            <a:off x="0" y="-429492"/>
            <a:ext cx="1813638"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TEKSTDIA #1</a:t>
            </a:r>
          </a:p>
        </p:txBody>
      </p:sp>
      <p:grpSp>
        <p:nvGrpSpPr>
          <p:cNvPr id="142" name="INSTRUCTIE">
            <a:extLst>
              <a:ext uri="{FF2B5EF4-FFF2-40B4-BE49-F238E27FC236}">
                <a16:creationId xmlns:a16="http://schemas.microsoft.com/office/drawing/2014/main" id="{746ED510-B0B9-4C4B-A696-DF4855DA27E5}"/>
              </a:ext>
            </a:extLst>
          </p:cNvPr>
          <p:cNvGrpSpPr/>
          <p:nvPr userDrawn="1"/>
        </p:nvGrpSpPr>
        <p:grpSpPr>
          <a:xfrm>
            <a:off x="5846" y="7033211"/>
            <a:ext cx="3727954" cy="1728407"/>
            <a:chOff x="5846" y="7033211"/>
            <a:chExt cx="3727954" cy="1728407"/>
          </a:xfrm>
        </p:grpSpPr>
        <p:sp>
          <p:nvSpPr>
            <p:cNvPr id="143" name="Rechthoek 142">
              <a:extLst>
                <a:ext uri="{FF2B5EF4-FFF2-40B4-BE49-F238E27FC236}">
                  <a16:creationId xmlns:a16="http://schemas.microsoft.com/office/drawing/2014/main" id="{1F1D043B-69C2-4EB8-AC12-07440C1C284D}"/>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44" name="Ovaal 143">
              <a:extLst>
                <a:ext uri="{FF2B5EF4-FFF2-40B4-BE49-F238E27FC236}">
                  <a16:creationId xmlns:a16="http://schemas.microsoft.com/office/drawing/2014/main" id="{346DD31B-C934-4751-BAB6-437130946AFC}"/>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5" name="Rechthoek 144">
              <a:extLst>
                <a:ext uri="{FF2B5EF4-FFF2-40B4-BE49-F238E27FC236}">
                  <a16:creationId xmlns:a16="http://schemas.microsoft.com/office/drawing/2014/main" id="{2BE5DFE2-C95D-4B70-8A67-7EC691458C24}"/>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6" name="Ovaal 145">
              <a:extLst>
                <a:ext uri="{FF2B5EF4-FFF2-40B4-BE49-F238E27FC236}">
                  <a16:creationId xmlns:a16="http://schemas.microsoft.com/office/drawing/2014/main" id="{BEFD27B2-4E3C-449F-9B44-226CEC4268C2}"/>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7" name="Rechthoek 146">
              <a:extLst>
                <a:ext uri="{FF2B5EF4-FFF2-40B4-BE49-F238E27FC236}">
                  <a16:creationId xmlns:a16="http://schemas.microsoft.com/office/drawing/2014/main" id="{6B86C80E-3DAC-4432-9C24-F98C509B18C7}"/>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48" name="Groep 147">
              <a:extLst>
                <a:ext uri="{FF2B5EF4-FFF2-40B4-BE49-F238E27FC236}">
                  <a16:creationId xmlns:a16="http://schemas.microsoft.com/office/drawing/2014/main" id="{1C337F78-F6F9-4326-8B73-D863DBC9C1C7}"/>
                </a:ext>
              </a:extLst>
            </p:cNvPr>
            <p:cNvGrpSpPr/>
            <p:nvPr userDrawn="1"/>
          </p:nvGrpSpPr>
          <p:grpSpPr>
            <a:xfrm>
              <a:off x="2939884" y="7739834"/>
              <a:ext cx="681133" cy="750023"/>
              <a:chOff x="-910573" y="4987990"/>
              <a:chExt cx="681133" cy="750023"/>
            </a:xfrm>
          </p:grpSpPr>
          <p:grpSp>
            <p:nvGrpSpPr>
              <p:cNvPr id="149" name="Groep 148">
                <a:extLst>
                  <a:ext uri="{FF2B5EF4-FFF2-40B4-BE49-F238E27FC236}">
                    <a16:creationId xmlns:a16="http://schemas.microsoft.com/office/drawing/2014/main" id="{F15A3742-02FA-4607-9DE9-07AB7BAEEA8B}"/>
                  </a:ext>
                </a:extLst>
              </p:cNvPr>
              <p:cNvGrpSpPr/>
              <p:nvPr userDrawn="1"/>
            </p:nvGrpSpPr>
            <p:grpSpPr>
              <a:xfrm>
                <a:off x="-713542" y="4987990"/>
                <a:ext cx="287071" cy="379107"/>
                <a:chOff x="-4050578" y="288410"/>
                <a:chExt cx="322125" cy="379107"/>
              </a:xfrm>
            </p:grpSpPr>
            <p:sp>
              <p:nvSpPr>
                <p:cNvPr id="151" name="Rechthoek met één afgeknipte en afgeronde hoek 47">
                  <a:extLst>
                    <a:ext uri="{FF2B5EF4-FFF2-40B4-BE49-F238E27FC236}">
                      <a16:creationId xmlns:a16="http://schemas.microsoft.com/office/drawing/2014/main" id="{E1880F1D-2990-44D0-85F8-C0A22901D724}"/>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2" name="Rechthoekige driehoek 151">
                  <a:extLst>
                    <a:ext uri="{FF2B5EF4-FFF2-40B4-BE49-F238E27FC236}">
                      <a16:creationId xmlns:a16="http://schemas.microsoft.com/office/drawing/2014/main" id="{891488CB-537D-4308-BA56-1359EB27B726}"/>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3" name="Rechthoek 152">
                  <a:extLst>
                    <a:ext uri="{FF2B5EF4-FFF2-40B4-BE49-F238E27FC236}">
                      <a16:creationId xmlns:a16="http://schemas.microsoft.com/office/drawing/2014/main" id="{4D8E2A4D-5048-40A3-BFA7-D9C9B43E750C}"/>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4" name="Rechthoek 153">
                  <a:extLst>
                    <a:ext uri="{FF2B5EF4-FFF2-40B4-BE49-F238E27FC236}">
                      <a16:creationId xmlns:a16="http://schemas.microsoft.com/office/drawing/2014/main" id="{D3F4B46C-FFB1-44BB-8CBC-7F2C15E0371F}"/>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50" name="Rechthoek 149">
                <a:extLst>
                  <a:ext uri="{FF2B5EF4-FFF2-40B4-BE49-F238E27FC236}">
                    <a16:creationId xmlns:a16="http://schemas.microsoft.com/office/drawing/2014/main" id="{53BD181A-09BA-46CF-8935-536F74E65B8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55" name="Titel 3">
            <a:extLst>
              <a:ext uri="{FF2B5EF4-FFF2-40B4-BE49-F238E27FC236}">
                <a16:creationId xmlns:a16="http://schemas.microsoft.com/office/drawing/2014/main" id="{532A611B-7BAF-44DA-AA98-290EDAADA470}"/>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156" name="Afbeelding 155">
            <a:extLst>
              <a:ext uri="{FF2B5EF4-FFF2-40B4-BE49-F238E27FC236}">
                <a16:creationId xmlns:a16="http://schemas.microsoft.com/office/drawing/2014/main" id="{EE05FEB5-8880-4772-8781-D613115220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Tree>
    <p:extLst>
      <p:ext uri="{BB962C8B-B14F-4D97-AF65-F5344CB8AC3E}">
        <p14:creationId xmlns:p14="http://schemas.microsoft.com/office/powerpoint/2010/main" val="14214403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2">
    <p:spTree>
      <p:nvGrpSpPr>
        <p:cNvPr id="1" name=""/>
        <p:cNvGrpSpPr/>
        <p:nvPr/>
      </p:nvGrpSpPr>
      <p:grpSpPr>
        <a:xfrm>
          <a:off x="0" y="0"/>
          <a:ext cx="0" cy="0"/>
          <a:chOff x="0" y="0"/>
          <a:chExt cx="0" cy="0"/>
        </a:xfrm>
      </p:grpSpPr>
      <p:sp>
        <p:nvSpPr>
          <p:cNvPr id="145" name="Rechthoek 144">
            <a:extLst>
              <a:ext uri="{FF2B5EF4-FFF2-40B4-BE49-F238E27FC236}">
                <a16:creationId xmlns:a16="http://schemas.microsoft.com/office/drawing/2014/main" id="{FB0BC14F-4460-4D74-B53D-8CE70897EB14}"/>
              </a:ext>
            </a:extLst>
          </p:cNvPr>
          <p:cNvSpPr/>
          <p:nvPr userDrawn="1"/>
        </p:nvSpPr>
        <p:spPr>
          <a:xfrm>
            <a:off x="6229002" y="1375656"/>
            <a:ext cx="5662961" cy="4501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nvGrpSpPr>
          <p:cNvPr id="75" name="INSTRUCTIE">
            <a:extLst>
              <a:ext uri="{FF2B5EF4-FFF2-40B4-BE49-F238E27FC236}">
                <a16:creationId xmlns:a16="http://schemas.microsoft.com/office/drawing/2014/main" id="{A83300DC-834B-427C-8C18-108D055FC1B3}"/>
              </a:ext>
            </a:extLst>
          </p:cNvPr>
          <p:cNvGrpSpPr/>
          <p:nvPr userDrawn="1"/>
        </p:nvGrpSpPr>
        <p:grpSpPr>
          <a:xfrm>
            <a:off x="-3786437" y="0"/>
            <a:ext cx="3693386" cy="5359350"/>
            <a:chOff x="-3786437" y="0"/>
            <a:chExt cx="3693386" cy="5359350"/>
          </a:xfrm>
        </p:grpSpPr>
        <p:sp>
          <p:nvSpPr>
            <p:cNvPr id="76" name="Rechthoek 75">
              <a:extLst>
                <a:ext uri="{FF2B5EF4-FFF2-40B4-BE49-F238E27FC236}">
                  <a16:creationId xmlns:a16="http://schemas.microsoft.com/office/drawing/2014/main" id="{1CCDD875-5F4F-4A89-AE0D-770B4B9A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7" name="Ovaal 76">
              <a:extLst>
                <a:ext uri="{FF2B5EF4-FFF2-40B4-BE49-F238E27FC236}">
                  <a16:creationId xmlns:a16="http://schemas.microsoft.com/office/drawing/2014/main" id="{DEF3A123-F0E9-465A-A3BD-8A6637C27AD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5510FB76-830A-4794-B726-D9FE9345CBB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1000"/>
                </a:spcBef>
                <a:spcAft>
                  <a:spcPts val="1000"/>
                </a:spcAft>
                <a:buClr>
                  <a:schemeClr val="accent1"/>
                </a:buClr>
                <a:buSzTx/>
                <a:buFont typeface="Calibri Light" panose="020F0302020204030204" pitchFamily="34" charset="0"/>
                <a:buChar char="●"/>
                <a:tabLst/>
                <a:defRPr/>
              </a:pP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79" name="Ovaal 78">
              <a:extLst>
                <a:ext uri="{FF2B5EF4-FFF2-40B4-BE49-F238E27FC236}">
                  <a16:creationId xmlns:a16="http://schemas.microsoft.com/office/drawing/2014/main" id="{4D8FB29E-7057-4EFB-A12A-21F8B907050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D49444FD-B299-4E7D-AAD8-E8EDE7E9D7B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1" name="Rechthoek 80">
              <a:extLst>
                <a:ext uri="{FF2B5EF4-FFF2-40B4-BE49-F238E27FC236}">
                  <a16:creationId xmlns:a16="http://schemas.microsoft.com/office/drawing/2014/main" id="{2EFA07F6-0D58-4162-B1D3-E7C365DD058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2925" marR="0" lvl="1" indent="-277813" algn="l" defTabSz="914400" rtl="0" eaLnBrk="1" fontAlgn="auto" latinLnBrk="0" hangingPunct="1">
                <a:lnSpc>
                  <a:spcPct val="90000"/>
                </a:lnSpc>
                <a:spcBef>
                  <a:spcPts val="1000"/>
                </a:spcBef>
                <a:spcAft>
                  <a:spcPts val="1000"/>
                </a:spcAft>
                <a:buClr>
                  <a:schemeClr val="accent2"/>
                </a:buClr>
                <a:buSzTx/>
                <a:buFont typeface="Calibri Light" panose="020F0302020204030204" pitchFamily="34" charset="0"/>
                <a:buChar char="●"/>
                <a:tabLst/>
                <a:defRPr/>
              </a:pPr>
              <a:r>
                <a:rPr lang="nl-NL" sz="1200" kern="1200" noProof="0">
                  <a:solidFill>
                    <a:schemeClr val="accent3"/>
                  </a:solidFill>
                  <a:latin typeface="+mn-lt"/>
                  <a:ea typeface="+mn-ea"/>
                  <a:cs typeface="+mn-cs"/>
                </a:rPr>
                <a:t>Sub-</a:t>
              </a:r>
              <a:r>
                <a:rPr lang="nl-NL" sz="1200" kern="1200" noProof="0" err="1">
                  <a:solidFill>
                    <a:schemeClr val="accent3"/>
                  </a:solidFill>
                  <a:latin typeface="+mn-lt"/>
                  <a:ea typeface="+mn-ea"/>
                  <a:cs typeface="+mn-cs"/>
                </a:rPr>
                <a:t>bullet</a:t>
              </a:r>
              <a:r>
                <a:rPr lang="nl-NL" sz="1200" kern="1200" noProof="0">
                  <a:solidFill>
                    <a:schemeClr val="accent3"/>
                  </a:solidFill>
                  <a:latin typeface="+mn-lt"/>
                  <a:ea typeface="+mn-ea"/>
                  <a:cs typeface="+mn-cs"/>
                </a:rPr>
                <a:t> #1</a:t>
              </a:r>
            </a:p>
          </p:txBody>
        </p:sp>
        <p:sp>
          <p:nvSpPr>
            <p:cNvPr id="82" name="Ovaal 81">
              <a:extLst>
                <a:ext uri="{FF2B5EF4-FFF2-40B4-BE49-F238E27FC236}">
                  <a16:creationId xmlns:a16="http://schemas.microsoft.com/office/drawing/2014/main" id="{C960CD1A-4421-4F24-9F78-D793D926E18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F86D3A23-EB9C-4CE2-8600-D657EB58A23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712788" marR="0" lvl="2" indent="-1698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100" kern="1200" noProof="0">
                  <a:solidFill>
                    <a:schemeClr val="accent3"/>
                  </a:solidFill>
                  <a:latin typeface="+mn-lt"/>
                  <a:ea typeface="+mn-ea"/>
                  <a:cs typeface="+mn-cs"/>
                </a:rPr>
                <a:t>Sub-</a:t>
              </a:r>
              <a:r>
                <a:rPr lang="nl-NL" sz="1100" kern="1200" noProof="0" err="1">
                  <a:solidFill>
                    <a:schemeClr val="accent3"/>
                  </a:solidFill>
                  <a:latin typeface="+mn-lt"/>
                  <a:ea typeface="+mn-ea"/>
                  <a:cs typeface="+mn-cs"/>
                </a:rPr>
                <a:t>bullet</a:t>
              </a:r>
              <a:r>
                <a:rPr lang="nl-NL" sz="1100" kern="1200" noProof="0">
                  <a:solidFill>
                    <a:schemeClr val="accent3"/>
                  </a:solidFill>
                  <a:latin typeface="+mn-lt"/>
                  <a:ea typeface="+mn-ea"/>
                  <a:cs typeface="+mn-cs"/>
                </a:rPr>
                <a:t> #2</a:t>
              </a:r>
            </a:p>
          </p:txBody>
        </p:sp>
        <p:sp>
          <p:nvSpPr>
            <p:cNvPr id="84" name="Ovaal 83">
              <a:extLst>
                <a:ext uri="{FF2B5EF4-FFF2-40B4-BE49-F238E27FC236}">
                  <a16:creationId xmlns:a16="http://schemas.microsoft.com/office/drawing/2014/main" id="{5BDC11FE-91EB-4B26-ABEE-B22708FD5A9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5" name="Rechthoek 84">
              <a:extLst>
                <a:ext uri="{FF2B5EF4-FFF2-40B4-BE49-F238E27FC236}">
                  <a16:creationId xmlns:a16="http://schemas.microsoft.com/office/drawing/2014/main" id="{A2595350-9AF8-4075-B4B6-8701BC33DEB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1000"/>
                </a:spcBef>
                <a:spcAft>
                  <a:spcPts val="1000"/>
                </a:spcAft>
                <a:buClr>
                  <a:schemeClr val="accent1"/>
                </a:buClr>
                <a:buSzTx/>
                <a:buFont typeface="Arial" panose="020B0604020202020204" pitchFamily="34" charset="0"/>
                <a:buNone/>
                <a:tabLst/>
                <a:defRPr/>
              </a:pPr>
              <a:r>
                <a:rPr lang="nl-NL" sz="1200" kern="1200" noProof="0">
                  <a:solidFill>
                    <a:schemeClr val="accent3"/>
                  </a:solidFill>
                  <a:latin typeface="+mn-lt"/>
                  <a:ea typeface="+mn-ea"/>
                  <a:cs typeface="+mn-cs"/>
                </a:rPr>
                <a:t>Leestekst</a:t>
              </a:r>
            </a:p>
          </p:txBody>
        </p:sp>
        <p:sp>
          <p:nvSpPr>
            <p:cNvPr id="86" name="Ovaal 85">
              <a:extLst>
                <a:ext uri="{FF2B5EF4-FFF2-40B4-BE49-F238E27FC236}">
                  <a16:creationId xmlns:a16="http://schemas.microsoft.com/office/drawing/2014/main" id="{2F36079A-6234-40D1-B1F4-473179D8394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7" name="Rechthoek 86">
              <a:extLst>
                <a:ext uri="{FF2B5EF4-FFF2-40B4-BE49-F238E27FC236}">
                  <a16:creationId xmlns:a16="http://schemas.microsoft.com/office/drawing/2014/main" id="{E6C64E37-3251-4193-BC24-B580DC3175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400" b="0" kern="1200" cap="none" baseline="0" noProof="0">
                  <a:solidFill>
                    <a:schemeClr val="accent1"/>
                  </a:solidFill>
                  <a:latin typeface="+mj-lt"/>
                  <a:ea typeface="+mn-ea"/>
                  <a:cs typeface="+mn-cs"/>
                </a:rPr>
                <a:t>Kop #1</a:t>
              </a:r>
            </a:p>
          </p:txBody>
        </p:sp>
        <p:sp>
          <p:nvSpPr>
            <p:cNvPr id="88" name="Ovaal 87">
              <a:extLst>
                <a:ext uri="{FF2B5EF4-FFF2-40B4-BE49-F238E27FC236}">
                  <a16:creationId xmlns:a16="http://schemas.microsoft.com/office/drawing/2014/main" id="{DD62DA0F-7525-4FE9-87BB-45A022AC0F4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89" name="Rechthoek 88">
              <a:extLst>
                <a:ext uri="{FF2B5EF4-FFF2-40B4-BE49-F238E27FC236}">
                  <a16:creationId xmlns:a16="http://schemas.microsoft.com/office/drawing/2014/main" id="{6570D5DA-D3FD-4F26-96FE-630AFBB8FAF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42900" marR="0" lvl="6" indent="-342900" algn="l" defTabSz="914400" rtl="0" eaLnBrk="1" fontAlgn="auto" latinLnBrk="0" hangingPunct="1">
                <a:lnSpc>
                  <a:spcPct val="90000"/>
                </a:lnSpc>
                <a:spcBef>
                  <a:spcPts val="1000"/>
                </a:spcBef>
                <a:spcAft>
                  <a:spcPts val="1000"/>
                </a:spcAft>
                <a:buClr>
                  <a:schemeClr val="accent1"/>
                </a:buClr>
                <a:buSzTx/>
                <a:buFont typeface="+mj-lt"/>
                <a:buAutoNum type="arabicPeriod"/>
                <a:tabLst/>
                <a:defRPr/>
              </a:pPr>
              <a:r>
                <a:rPr lang="nl-NL" sz="1200" kern="1200" noProof="0">
                  <a:solidFill>
                    <a:schemeClr val="accent3"/>
                  </a:solidFill>
                  <a:latin typeface="+mn-lt"/>
                  <a:ea typeface="+mn-ea"/>
                  <a:cs typeface="+mn-cs"/>
                </a:rPr>
                <a:t>Numerieke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90" name="Ovaal 89">
              <a:extLst>
                <a:ext uri="{FF2B5EF4-FFF2-40B4-BE49-F238E27FC236}">
                  <a16:creationId xmlns:a16="http://schemas.microsoft.com/office/drawing/2014/main" id="{8460F430-E4A3-42AA-A151-373CA06E73A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1" name="Rechthoek 90">
              <a:extLst>
                <a:ext uri="{FF2B5EF4-FFF2-40B4-BE49-F238E27FC236}">
                  <a16:creationId xmlns:a16="http://schemas.microsoft.com/office/drawing/2014/main" id="{BA675055-AD97-4CEE-A5B5-B5358E9A23A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42900" marR="0" lvl="7" indent="-342900" algn="l" defTabSz="914400" rtl="0" eaLnBrk="1" fontAlgn="auto" latinLnBrk="0" hangingPunct="1">
                <a:lnSpc>
                  <a:spcPct val="90000"/>
                </a:lnSpc>
                <a:spcBef>
                  <a:spcPts val="1000"/>
                </a:spcBef>
                <a:spcAft>
                  <a:spcPts val="1000"/>
                </a:spcAft>
                <a:buClr>
                  <a:schemeClr val="accent1"/>
                </a:buClr>
                <a:buSzTx/>
                <a:buFont typeface="+mj-lt"/>
                <a:buAutoNum type="alphaLcPeriod"/>
                <a:tabLst/>
                <a:defRPr/>
              </a:pPr>
              <a:r>
                <a:rPr lang="nl-NL" sz="1200" kern="1200" noProof="0">
                  <a:solidFill>
                    <a:schemeClr val="accent3"/>
                  </a:solidFill>
                  <a:latin typeface="+mn-lt"/>
                  <a:ea typeface="+mn-ea"/>
                  <a:cs typeface="+mn-cs"/>
                </a:rPr>
                <a:t>Alfabetische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92" name="Ovaal 91">
              <a:extLst>
                <a:ext uri="{FF2B5EF4-FFF2-40B4-BE49-F238E27FC236}">
                  <a16:creationId xmlns:a16="http://schemas.microsoft.com/office/drawing/2014/main" id="{DC9D7C36-0B81-4622-9512-3B2BD39DA97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3" name="Rechthoek 92">
              <a:extLst>
                <a:ext uri="{FF2B5EF4-FFF2-40B4-BE49-F238E27FC236}">
                  <a16:creationId xmlns:a16="http://schemas.microsoft.com/office/drawing/2014/main" id="{4D60A92B-0994-4D30-8DC6-C3C51935778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542925" marR="0" lvl="8" indent="-1825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200" i="0" kern="1200" noProof="0">
                  <a:solidFill>
                    <a:schemeClr val="accent3"/>
                  </a:solidFill>
                  <a:latin typeface="+mn-lt"/>
                  <a:ea typeface="+mn-ea"/>
                  <a:cs typeface="+mn-cs"/>
                </a:rPr>
                <a:t>Sub-</a:t>
              </a:r>
              <a:r>
                <a:rPr lang="nl-NL" sz="1200" i="0" kern="1200" noProof="0" err="1">
                  <a:solidFill>
                    <a:schemeClr val="accent3"/>
                  </a:solidFill>
                  <a:latin typeface="+mn-lt"/>
                  <a:ea typeface="+mn-ea"/>
                  <a:cs typeface="+mn-cs"/>
                </a:rPr>
                <a:t>bullet</a:t>
              </a:r>
              <a:endParaRPr lang="nl-NL" sz="1200" i="0" kern="1200" noProof="0">
                <a:solidFill>
                  <a:schemeClr val="accent3"/>
                </a:solidFill>
                <a:latin typeface="+mn-lt"/>
                <a:ea typeface="+mn-ea"/>
                <a:cs typeface="+mn-cs"/>
              </a:endParaRPr>
            </a:p>
          </p:txBody>
        </p:sp>
        <p:sp>
          <p:nvSpPr>
            <p:cNvPr id="94" name="Ovaal 93">
              <a:extLst>
                <a:ext uri="{FF2B5EF4-FFF2-40B4-BE49-F238E27FC236}">
                  <a16:creationId xmlns:a16="http://schemas.microsoft.com/office/drawing/2014/main" id="{36BE5412-D30C-4445-AAF7-63041095908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5" name="Rechthoek 94">
              <a:extLst>
                <a:ext uri="{FF2B5EF4-FFF2-40B4-BE49-F238E27FC236}">
                  <a16:creationId xmlns:a16="http://schemas.microsoft.com/office/drawing/2014/main" id="{6FE672D5-8F93-40B1-9A8B-1F82A3E2F05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600" b="1" kern="1200" cap="none" baseline="0" noProof="0">
                  <a:solidFill>
                    <a:schemeClr val="tx2"/>
                  </a:solidFill>
                  <a:latin typeface="+mj-lt"/>
                  <a:ea typeface="+mn-ea"/>
                  <a:cs typeface="+mn-cs"/>
                </a:rPr>
                <a:t>Kop #2</a:t>
              </a:r>
            </a:p>
          </p:txBody>
        </p:sp>
        <p:sp>
          <p:nvSpPr>
            <p:cNvPr id="96" name="Rechthoek 95">
              <a:extLst>
                <a:ext uri="{FF2B5EF4-FFF2-40B4-BE49-F238E27FC236}">
                  <a16:creationId xmlns:a16="http://schemas.microsoft.com/office/drawing/2014/main" id="{AD679D58-166A-497D-85F1-960515D3055E}"/>
                </a:ext>
              </a:extLst>
            </p:cNvPr>
            <p:cNvSpPr/>
            <p:nvPr userDrawn="1"/>
          </p:nvSpPr>
          <p:spPr>
            <a:xfrm>
              <a:off x="-3786437" y="453135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7" name="ICOON_info">
              <a:extLst>
                <a:ext uri="{FF2B5EF4-FFF2-40B4-BE49-F238E27FC236}">
                  <a16:creationId xmlns:a16="http://schemas.microsoft.com/office/drawing/2014/main" id="{CF418ECE-1AC5-497F-8E71-558DBF1B36E5}"/>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01244408-D234-41FF-B57C-D5220A80207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C65E1D60-7735-4882-B80A-F75E197927C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98" name="VOORBEELD">
              <a:extLst>
                <a:ext uri="{FF2B5EF4-FFF2-40B4-BE49-F238E27FC236}">
                  <a16:creationId xmlns:a16="http://schemas.microsoft.com/office/drawing/2014/main" id="{CD0D44DC-2A0E-4A42-B56E-BAA9E2FBC92F}"/>
                </a:ext>
              </a:extLst>
            </p:cNvPr>
            <p:cNvGrpSpPr/>
            <p:nvPr userDrawn="1"/>
          </p:nvGrpSpPr>
          <p:grpSpPr>
            <a:xfrm>
              <a:off x="-3605171" y="458674"/>
              <a:ext cx="3234311" cy="558875"/>
              <a:chOff x="-3605171" y="458674"/>
              <a:chExt cx="3234311" cy="558875"/>
            </a:xfrm>
          </p:grpSpPr>
          <p:sp>
            <p:nvSpPr>
              <p:cNvPr id="99" name="Rechthoek 98">
                <a:extLst>
                  <a:ext uri="{FF2B5EF4-FFF2-40B4-BE49-F238E27FC236}">
                    <a16:creationId xmlns:a16="http://schemas.microsoft.com/office/drawing/2014/main" id="{873D02C1-93E0-41CD-A895-B6E44B317BA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00" name="Rechthoek 99">
                <a:extLst>
                  <a:ext uri="{FF2B5EF4-FFF2-40B4-BE49-F238E27FC236}">
                    <a16:creationId xmlns:a16="http://schemas.microsoft.com/office/drawing/2014/main" id="{1959785D-767C-4FE6-9188-A299839E6E7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A0A3DAAD-202C-4C1C-911A-1D2248DFCE06}"/>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E167D9D0-4D7C-4AD6-A284-3544FF107C82}"/>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4D029E1D-BF9F-436E-B399-81423BEFC4B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7389B0B4-091E-4D33-90DC-FECB6025D9E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710409DE-0E78-4107-B6CF-CEF54A228A8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AB446655-37E2-4BEF-B312-B881FE83C7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A3344122-7F73-41A0-936A-C637EAB607A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C102E75C-2494-4D6A-9E0F-AB20ABE10F8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75915843-2887-410D-BF84-59891257F764}"/>
                  </a:ext>
                </a:extLst>
              </p:cNvPr>
              <p:cNvGrpSpPr/>
              <p:nvPr userDrawn="1"/>
            </p:nvGrpSpPr>
            <p:grpSpPr>
              <a:xfrm>
                <a:off x="-3605171" y="830871"/>
                <a:ext cx="139423" cy="109566"/>
                <a:chOff x="-2866744" y="518074"/>
                <a:chExt cx="168701" cy="132575"/>
              </a:xfrm>
            </p:grpSpPr>
            <p:grpSp>
              <p:nvGrpSpPr>
                <p:cNvPr id="125" name="Groep 124">
                  <a:extLst>
                    <a:ext uri="{FF2B5EF4-FFF2-40B4-BE49-F238E27FC236}">
                      <a16:creationId xmlns:a16="http://schemas.microsoft.com/office/drawing/2014/main" id="{D0D15132-3A89-413C-ABC7-D6F14BA44EBB}"/>
                    </a:ext>
                  </a:extLst>
                </p:cNvPr>
                <p:cNvGrpSpPr/>
                <p:nvPr userDrawn="1"/>
              </p:nvGrpSpPr>
              <p:grpSpPr>
                <a:xfrm>
                  <a:off x="-2866744" y="518074"/>
                  <a:ext cx="168701" cy="132575"/>
                  <a:chOff x="-2866744" y="518074"/>
                  <a:chExt cx="168701" cy="132575"/>
                </a:xfrm>
              </p:grpSpPr>
              <p:cxnSp>
                <p:nvCxnSpPr>
                  <p:cNvPr id="127" name="Rechte verbindingslijn 126">
                    <a:extLst>
                      <a:ext uri="{FF2B5EF4-FFF2-40B4-BE49-F238E27FC236}">
                        <a16:creationId xmlns:a16="http://schemas.microsoft.com/office/drawing/2014/main" id="{255B33D5-CEFC-4BAF-826E-5F1BD2ECECF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BA744C13-1724-4640-9B78-1A64A1C3BD5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3DF5CAA9-4329-4FEE-95FD-A3007EE86C8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3C07B0D5-66F2-4628-8B81-61734D43AA1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1088663F-6CE6-4DF1-8A27-B29ECC52A07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6" name="Pijl: rechts 125">
                  <a:extLst>
                    <a:ext uri="{FF2B5EF4-FFF2-40B4-BE49-F238E27FC236}">
                      <a16:creationId xmlns:a16="http://schemas.microsoft.com/office/drawing/2014/main" id="{297CA414-8BF8-439D-8F48-89AB1334F2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03" name="Rechte verbindingslijn 102">
                <a:extLst>
                  <a:ext uri="{FF2B5EF4-FFF2-40B4-BE49-F238E27FC236}">
                    <a16:creationId xmlns:a16="http://schemas.microsoft.com/office/drawing/2014/main" id="{70FB1CA3-3733-4240-9737-903AF7DA0CA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4" name="Rechte verbindingslijn 103">
                <a:extLst>
                  <a:ext uri="{FF2B5EF4-FFF2-40B4-BE49-F238E27FC236}">
                    <a16:creationId xmlns:a16="http://schemas.microsoft.com/office/drawing/2014/main" id="{0D39E6A7-1D0C-4F3E-9BD1-E3254E7B305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5" name="Rechthoek 104">
                <a:extLst>
                  <a:ext uri="{FF2B5EF4-FFF2-40B4-BE49-F238E27FC236}">
                    <a16:creationId xmlns:a16="http://schemas.microsoft.com/office/drawing/2014/main" id="{022791DA-0D2F-422C-9295-39D50599590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6" name="Rechthoek 105">
                <a:extLst>
                  <a:ext uri="{FF2B5EF4-FFF2-40B4-BE49-F238E27FC236}">
                    <a16:creationId xmlns:a16="http://schemas.microsoft.com/office/drawing/2014/main" id="{50AA937A-A85E-45DA-8C5D-525F5805983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7" name="Groep 106">
                <a:extLst>
                  <a:ext uri="{FF2B5EF4-FFF2-40B4-BE49-F238E27FC236}">
                    <a16:creationId xmlns:a16="http://schemas.microsoft.com/office/drawing/2014/main" id="{D0E0CF39-7432-43A7-A0A6-48989B413714}"/>
                  </a:ext>
                </a:extLst>
              </p:cNvPr>
              <p:cNvGrpSpPr/>
              <p:nvPr userDrawn="1"/>
            </p:nvGrpSpPr>
            <p:grpSpPr>
              <a:xfrm>
                <a:off x="-2916763" y="769168"/>
                <a:ext cx="268738" cy="248381"/>
                <a:chOff x="-2916763" y="769168"/>
                <a:chExt cx="268738" cy="248381"/>
              </a:xfrm>
            </p:grpSpPr>
            <p:sp>
              <p:nvSpPr>
                <p:cNvPr id="117" name="Rechthoek 116">
                  <a:extLst>
                    <a:ext uri="{FF2B5EF4-FFF2-40B4-BE49-F238E27FC236}">
                      <a16:creationId xmlns:a16="http://schemas.microsoft.com/office/drawing/2014/main" id="{9B2CA5A6-E2A4-4120-8712-F5C6A4FFBA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8" name="Groep 117">
                  <a:extLst>
                    <a:ext uri="{FF2B5EF4-FFF2-40B4-BE49-F238E27FC236}">
                      <a16:creationId xmlns:a16="http://schemas.microsoft.com/office/drawing/2014/main" id="{5DC4127D-CE96-448E-BE09-E3B847A9BFFC}"/>
                    </a:ext>
                  </a:extLst>
                </p:cNvPr>
                <p:cNvGrpSpPr/>
                <p:nvPr userDrawn="1"/>
              </p:nvGrpSpPr>
              <p:grpSpPr>
                <a:xfrm>
                  <a:off x="-2866744" y="827071"/>
                  <a:ext cx="168701" cy="132575"/>
                  <a:chOff x="-2866744" y="827071"/>
                  <a:chExt cx="168701" cy="132575"/>
                </a:xfrm>
              </p:grpSpPr>
              <p:cxnSp>
                <p:nvCxnSpPr>
                  <p:cNvPr id="120" name="Rechte verbindingslijn 119">
                    <a:extLst>
                      <a:ext uri="{FF2B5EF4-FFF2-40B4-BE49-F238E27FC236}">
                        <a16:creationId xmlns:a16="http://schemas.microsoft.com/office/drawing/2014/main" id="{7FB9DFBE-BD6A-4EF5-9270-48868098C81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BB9C1AE0-06CA-4443-9544-72E6022C7F2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19656560-A884-4AAB-9766-117A18BA36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BE960B4F-453E-4ECA-A1EE-7710C6D91B5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68DB7B9B-D06F-43B4-B1D1-0C515BF71D2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9" name="Pijl: rechts 118">
                  <a:extLst>
                    <a:ext uri="{FF2B5EF4-FFF2-40B4-BE49-F238E27FC236}">
                      <a16:creationId xmlns:a16="http://schemas.microsoft.com/office/drawing/2014/main" id="{0D3BDBBB-35FE-4509-B8BF-8010C9200D7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8" name="Groep 107">
                <a:extLst>
                  <a:ext uri="{FF2B5EF4-FFF2-40B4-BE49-F238E27FC236}">
                    <a16:creationId xmlns:a16="http://schemas.microsoft.com/office/drawing/2014/main" id="{75BA2DDA-7E0E-445F-909B-D41BCEFFA5A8}"/>
                  </a:ext>
                </a:extLst>
              </p:cNvPr>
              <p:cNvGrpSpPr/>
              <p:nvPr userDrawn="1"/>
            </p:nvGrpSpPr>
            <p:grpSpPr>
              <a:xfrm>
                <a:off x="-2916763" y="460171"/>
                <a:ext cx="268738" cy="248381"/>
                <a:chOff x="-2916763" y="460171"/>
                <a:chExt cx="268738" cy="248381"/>
              </a:xfrm>
            </p:grpSpPr>
            <p:sp>
              <p:nvSpPr>
                <p:cNvPr id="109" name="Rechthoek 108">
                  <a:extLst>
                    <a:ext uri="{FF2B5EF4-FFF2-40B4-BE49-F238E27FC236}">
                      <a16:creationId xmlns:a16="http://schemas.microsoft.com/office/drawing/2014/main" id="{D6D04305-C059-469E-A2B4-A761813FF85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0" name="Groep 109">
                  <a:extLst>
                    <a:ext uri="{FF2B5EF4-FFF2-40B4-BE49-F238E27FC236}">
                      <a16:creationId xmlns:a16="http://schemas.microsoft.com/office/drawing/2014/main" id="{D92C7510-7A66-4C0F-B5F3-5B79A523B45F}"/>
                    </a:ext>
                  </a:extLst>
                </p:cNvPr>
                <p:cNvGrpSpPr/>
                <p:nvPr userDrawn="1"/>
              </p:nvGrpSpPr>
              <p:grpSpPr>
                <a:xfrm>
                  <a:off x="-2866744" y="518074"/>
                  <a:ext cx="168701" cy="132575"/>
                  <a:chOff x="-2866744" y="518074"/>
                  <a:chExt cx="168701" cy="132575"/>
                </a:xfrm>
              </p:grpSpPr>
              <p:cxnSp>
                <p:nvCxnSpPr>
                  <p:cNvPr id="112" name="Rechte verbindingslijn 111">
                    <a:extLst>
                      <a:ext uri="{FF2B5EF4-FFF2-40B4-BE49-F238E27FC236}">
                        <a16:creationId xmlns:a16="http://schemas.microsoft.com/office/drawing/2014/main" id="{38CBA81D-A0A7-4A84-9B2C-778BCC49ED9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3" name="Rechte verbindingslijn 112">
                    <a:extLst>
                      <a:ext uri="{FF2B5EF4-FFF2-40B4-BE49-F238E27FC236}">
                        <a16:creationId xmlns:a16="http://schemas.microsoft.com/office/drawing/2014/main" id="{E2D66F62-0DFB-4D62-B2AE-D1B9B647399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05B4E156-0050-4690-AF34-091CD77BD40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64BD3D4-3E96-4A76-A564-DC4FED04CB8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54FEC78D-786F-462F-B20B-E0F95C6CFE8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1" name="Pijl: rechts 110">
                  <a:extLst>
                    <a:ext uri="{FF2B5EF4-FFF2-40B4-BE49-F238E27FC236}">
                      <a16:creationId xmlns:a16="http://schemas.microsoft.com/office/drawing/2014/main" id="{2C7BAB7C-474A-48A5-A017-B7A4BAB0A5F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5" name="Tijdelijke aanduiding voor voettekst 4">
            <a:extLst>
              <a:ext uri="{FF2B5EF4-FFF2-40B4-BE49-F238E27FC236}">
                <a16:creationId xmlns:a16="http://schemas.microsoft.com/office/drawing/2014/main" id="{297896DB-E7A9-49E0-AF34-21B27046C659}"/>
              </a:ext>
            </a:extLst>
          </p:cNvPr>
          <p:cNvSpPr>
            <a:spLocks noGrp="1"/>
          </p:cNvSpPr>
          <p:nvPr>
            <p:ph type="ftr" sz="quarter" idx="11"/>
          </p:nvPr>
        </p:nvSpPr>
        <p:spPr/>
        <p:txBody>
          <a:bodyPr/>
          <a:lstStyle/>
          <a:p>
            <a:r>
              <a:rPr lang="nl-NL"/>
              <a:t>De Omgevingswet. Het Enexis perspectief. </a:t>
            </a:r>
          </a:p>
        </p:txBody>
      </p:sp>
      <p:sp>
        <p:nvSpPr>
          <p:cNvPr id="6" name="Tijdelijke aanduiding voor dianummer 5">
            <a:extLst>
              <a:ext uri="{FF2B5EF4-FFF2-40B4-BE49-F238E27FC236}">
                <a16:creationId xmlns:a16="http://schemas.microsoft.com/office/drawing/2014/main" id="{06F8A1BF-B699-4534-A80A-720BC5152D5A}"/>
              </a:ext>
            </a:extLst>
          </p:cNvPr>
          <p:cNvSpPr>
            <a:spLocks noGrp="1"/>
          </p:cNvSpPr>
          <p:nvPr>
            <p:ph type="sldNum" sz="quarter" idx="12"/>
          </p:nvPr>
        </p:nvSpPr>
        <p:spPr/>
        <p:txBody>
          <a:bodyPr/>
          <a:lstStyle/>
          <a:p>
            <a:fld id="{8A487162-A539-4EB6-8DDC-DECD6ADD3C4B}" type="slidenum">
              <a:rPr lang="nl-NL" smtClean="0"/>
              <a:t>‹nr.›</a:t>
            </a:fld>
            <a:endParaRPr lang="nl-NL"/>
          </a:p>
        </p:txBody>
      </p:sp>
      <p:sp>
        <p:nvSpPr>
          <p:cNvPr id="7" name="Rechthoek: afgeronde hoeken 6">
            <a:extLst>
              <a:ext uri="{FF2B5EF4-FFF2-40B4-BE49-F238E27FC236}">
                <a16:creationId xmlns:a16="http://schemas.microsoft.com/office/drawing/2014/main" id="{414653D9-A222-4406-BAB0-F8D326D8361A}"/>
              </a:ext>
            </a:extLst>
          </p:cNvPr>
          <p:cNvSpPr/>
          <p:nvPr userDrawn="1"/>
        </p:nvSpPr>
        <p:spPr>
          <a:xfrm>
            <a:off x="0" y="-429492"/>
            <a:ext cx="1813638"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TEKSTDIA #2</a:t>
            </a:r>
          </a:p>
        </p:txBody>
      </p:sp>
      <p:sp>
        <p:nvSpPr>
          <p:cNvPr id="143" name="Rechthoek 142">
            <a:extLst>
              <a:ext uri="{FF2B5EF4-FFF2-40B4-BE49-F238E27FC236}">
                <a16:creationId xmlns:a16="http://schemas.microsoft.com/office/drawing/2014/main" id="{A3A724B8-5219-4F45-84D1-B18A65779146}"/>
              </a:ext>
            </a:extLst>
          </p:cNvPr>
          <p:cNvSpPr/>
          <p:nvPr userDrawn="1"/>
        </p:nvSpPr>
        <p:spPr>
          <a:xfrm>
            <a:off x="287336" y="1375656"/>
            <a:ext cx="5662961" cy="4501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144" name="Tijdelijke aanduiding voor verticale tekst 2">
            <a:extLst>
              <a:ext uri="{FF2B5EF4-FFF2-40B4-BE49-F238E27FC236}">
                <a16:creationId xmlns:a16="http://schemas.microsoft.com/office/drawing/2014/main" id="{02F5D0AB-87BA-4562-BAE1-F9AC57E9DADD}"/>
              </a:ext>
            </a:extLst>
          </p:cNvPr>
          <p:cNvSpPr>
            <a:spLocks noGrp="1"/>
          </p:cNvSpPr>
          <p:nvPr>
            <p:ph type="body" orient="vert" idx="1" hasCustomPrompt="1"/>
          </p:nvPr>
        </p:nvSpPr>
        <p:spPr>
          <a:xfrm>
            <a:off x="575999" y="1674395"/>
            <a:ext cx="5085447" cy="3913605"/>
          </a:xfrm>
        </p:spPr>
        <p:txBody>
          <a:bodyPr vert="horz"/>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a:p>
        </p:txBody>
      </p:sp>
      <p:sp>
        <p:nvSpPr>
          <p:cNvPr id="146" name="Tijdelijke aanduiding voor verticale tekst 2">
            <a:extLst>
              <a:ext uri="{FF2B5EF4-FFF2-40B4-BE49-F238E27FC236}">
                <a16:creationId xmlns:a16="http://schemas.microsoft.com/office/drawing/2014/main" id="{F0D6F718-94A8-4E65-9ED7-8647798D95E4}"/>
              </a:ext>
            </a:extLst>
          </p:cNvPr>
          <p:cNvSpPr>
            <a:spLocks noGrp="1"/>
          </p:cNvSpPr>
          <p:nvPr>
            <p:ph type="body" orient="vert" idx="14" hasCustomPrompt="1"/>
          </p:nvPr>
        </p:nvSpPr>
        <p:spPr>
          <a:xfrm>
            <a:off x="6517665" y="1674395"/>
            <a:ext cx="5085447" cy="3913605"/>
          </a:xfrm>
        </p:spPr>
        <p:txBody>
          <a:bodyPr vert="horz"/>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a:p>
        </p:txBody>
      </p:sp>
      <p:grpSp>
        <p:nvGrpSpPr>
          <p:cNvPr id="148" name="INSTRUCTIE">
            <a:extLst>
              <a:ext uri="{FF2B5EF4-FFF2-40B4-BE49-F238E27FC236}">
                <a16:creationId xmlns:a16="http://schemas.microsoft.com/office/drawing/2014/main" id="{0296EA5D-A6B2-4F81-9542-6AC7D30E97B7}"/>
              </a:ext>
            </a:extLst>
          </p:cNvPr>
          <p:cNvGrpSpPr/>
          <p:nvPr userDrawn="1"/>
        </p:nvGrpSpPr>
        <p:grpSpPr>
          <a:xfrm>
            <a:off x="5846" y="7033211"/>
            <a:ext cx="3727954" cy="1728407"/>
            <a:chOff x="5846" y="7033211"/>
            <a:chExt cx="3727954" cy="1728407"/>
          </a:xfrm>
        </p:grpSpPr>
        <p:sp>
          <p:nvSpPr>
            <p:cNvPr id="149" name="Rechthoek 148">
              <a:extLst>
                <a:ext uri="{FF2B5EF4-FFF2-40B4-BE49-F238E27FC236}">
                  <a16:creationId xmlns:a16="http://schemas.microsoft.com/office/drawing/2014/main" id="{5A35720D-8E5C-4DCA-A640-D57EDEA7D87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50" name="Ovaal 149">
              <a:extLst>
                <a:ext uri="{FF2B5EF4-FFF2-40B4-BE49-F238E27FC236}">
                  <a16:creationId xmlns:a16="http://schemas.microsoft.com/office/drawing/2014/main" id="{FA6B90D3-874F-4A08-93AB-9982BF804C0E}"/>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1" name="Rechthoek 150">
              <a:extLst>
                <a:ext uri="{FF2B5EF4-FFF2-40B4-BE49-F238E27FC236}">
                  <a16:creationId xmlns:a16="http://schemas.microsoft.com/office/drawing/2014/main" id="{15C189C6-DAA8-4157-AAF2-ADBCEEC81043}"/>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2" name="Ovaal 151">
              <a:extLst>
                <a:ext uri="{FF2B5EF4-FFF2-40B4-BE49-F238E27FC236}">
                  <a16:creationId xmlns:a16="http://schemas.microsoft.com/office/drawing/2014/main" id="{0C19D5E6-6583-4856-8891-544A402D8F29}"/>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3" name="Rechthoek 152">
              <a:extLst>
                <a:ext uri="{FF2B5EF4-FFF2-40B4-BE49-F238E27FC236}">
                  <a16:creationId xmlns:a16="http://schemas.microsoft.com/office/drawing/2014/main" id="{D3D2429F-F600-4128-9414-7758F8E66EAF}"/>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54" name="Groep 153">
              <a:extLst>
                <a:ext uri="{FF2B5EF4-FFF2-40B4-BE49-F238E27FC236}">
                  <a16:creationId xmlns:a16="http://schemas.microsoft.com/office/drawing/2014/main" id="{5D2783E8-163A-49AE-950B-B216C91905CE}"/>
                </a:ext>
              </a:extLst>
            </p:cNvPr>
            <p:cNvGrpSpPr/>
            <p:nvPr userDrawn="1"/>
          </p:nvGrpSpPr>
          <p:grpSpPr>
            <a:xfrm>
              <a:off x="2939884" y="7739834"/>
              <a:ext cx="681133" cy="750023"/>
              <a:chOff x="-910573" y="4987990"/>
              <a:chExt cx="681133" cy="750023"/>
            </a:xfrm>
          </p:grpSpPr>
          <p:grpSp>
            <p:nvGrpSpPr>
              <p:cNvPr id="155" name="Groep 154">
                <a:extLst>
                  <a:ext uri="{FF2B5EF4-FFF2-40B4-BE49-F238E27FC236}">
                    <a16:creationId xmlns:a16="http://schemas.microsoft.com/office/drawing/2014/main" id="{0F68F9CA-7196-4C29-9002-EE463979DEBA}"/>
                  </a:ext>
                </a:extLst>
              </p:cNvPr>
              <p:cNvGrpSpPr/>
              <p:nvPr userDrawn="1"/>
            </p:nvGrpSpPr>
            <p:grpSpPr>
              <a:xfrm>
                <a:off x="-713542" y="4987990"/>
                <a:ext cx="287071" cy="379107"/>
                <a:chOff x="-4050578" y="288410"/>
                <a:chExt cx="322125" cy="379107"/>
              </a:xfrm>
            </p:grpSpPr>
            <p:sp>
              <p:nvSpPr>
                <p:cNvPr id="157" name="Rechthoek met één afgeknipte en afgeronde hoek 47">
                  <a:extLst>
                    <a:ext uri="{FF2B5EF4-FFF2-40B4-BE49-F238E27FC236}">
                      <a16:creationId xmlns:a16="http://schemas.microsoft.com/office/drawing/2014/main" id="{79614E31-5CC8-451A-8B71-4AE6BB7733D5}"/>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8" name="Rechthoekige driehoek 157">
                  <a:extLst>
                    <a:ext uri="{FF2B5EF4-FFF2-40B4-BE49-F238E27FC236}">
                      <a16:creationId xmlns:a16="http://schemas.microsoft.com/office/drawing/2014/main" id="{6DC31CE0-C9C3-4127-BF2B-839F8F9AA51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9" name="Rechthoek 158">
                  <a:extLst>
                    <a:ext uri="{FF2B5EF4-FFF2-40B4-BE49-F238E27FC236}">
                      <a16:creationId xmlns:a16="http://schemas.microsoft.com/office/drawing/2014/main" id="{14892528-FE93-4B1A-BB4B-144785928C04}"/>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0" name="Rechthoek 159">
                  <a:extLst>
                    <a:ext uri="{FF2B5EF4-FFF2-40B4-BE49-F238E27FC236}">
                      <a16:creationId xmlns:a16="http://schemas.microsoft.com/office/drawing/2014/main" id="{DC1D7E1D-9301-4905-8070-72A5E2609B67}"/>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56" name="Rechthoek 155">
                <a:extLst>
                  <a:ext uri="{FF2B5EF4-FFF2-40B4-BE49-F238E27FC236}">
                    <a16:creationId xmlns:a16="http://schemas.microsoft.com/office/drawing/2014/main" id="{58C0D4F6-D921-4770-AE94-469C454CA933}"/>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41" name="Titel 3">
            <a:extLst>
              <a:ext uri="{FF2B5EF4-FFF2-40B4-BE49-F238E27FC236}">
                <a16:creationId xmlns:a16="http://schemas.microsoft.com/office/drawing/2014/main" id="{ABCB387B-8795-407B-AA0A-6A9A0513A6E6}"/>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142" name="Afbeelding 141">
            <a:extLst>
              <a:ext uri="{FF2B5EF4-FFF2-40B4-BE49-F238E27FC236}">
                <a16:creationId xmlns:a16="http://schemas.microsoft.com/office/drawing/2014/main" id="{CD89F28C-A920-4754-88B4-4AB5832EB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Tree>
    <p:extLst>
      <p:ext uri="{BB962C8B-B14F-4D97-AF65-F5344CB8AC3E}">
        <p14:creationId xmlns:p14="http://schemas.microsoft.com/office/powerpoint/2010/main" val="336571363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 #3">
    <p:spTree>
      <p:nvGrpSpPr>
        <p:cNvPr id="1" name=""/>
        <p:cNvGrpSpPr/>
        <p:nvPr/>
      </p:nvGrpSpPr>
      <p:grpSpPr>
        <a:xfrm>
          <a:off x="0" y="0"/>
          <a:ext cx="0" cy="0"/>
          <a:chOff x="0" y="0"/>
          <a:chExt cx="0" cy="0"/>
        </a:xfrm>
      </p:grpSpPr>
      <p:grpSp>
        <p:nvGrpSpPr>
          <p:cNvPr id="158" name="INSTRUCTIE">
            <a:extLst>
              <a:ext uri="{FF2B5EF4-FFF2-40B4-BE49-F238E27FC236}">
                <a16:creationId xmlns:a16="http://schemas.microsoft.com/office/drawing/2014/main" id="{CDFD4A3C-8B84-45DD-801A-609B005254A6}"/>
              </a:ext>
            </a:extLst>
          </p:cNvPr>
          <p:cNvGrpSpPr/>
          <p:nvPr userDrawn="1"/>
        </p:nvGrpSpPr>
        <p:grpSpPr>
          <a:xfrm>
            <a:off x="12377595" y="0"/>
            <a:ext cx="3693386" cy="5359350"/>
            <a:chOff x="-3786437" y="0"/>
            <a:chExt cx="3693386" cy="5359350"/>
          </a:xfrm>
        </p:grpSpPr>
        <p:sp>
          <p:nvSpPr>
            <p:cNvPr id="159" name="Rechthoek 158">
              <a:extLst>
                <a:ext uri="{FF2B5EF4-FFF2-40B4-BE49-F238E27FC236}">
                  <a16:creationId xmlns:a16="http://schemas.microsoft.com/office/drawing/2014/main" id="{5B1CBED4-AEF5-4F46-8CB9-E4A3E36DDA9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60" name="Ovaal 159">
              <a:extLst>
                <a:ext uri="{FF2B5EF4-FFF2-40B4-BE49-F238E27FC236}">
                  <a16:creationId xmlns:a16="http://schemas.microsoft.com/office/drawing/2014/main" id="{0356C659-1485-48A3-9B62-8D2DB4D61C8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1" name="Rechthoek 160">
              <a:extLst>
                <a:ext uri="{FF2B5EF4-FFF2-40B4-BE49-F238E27FC236}">
                  <a16:creationId xmlns:a16="http://schemas.microsoft.com/office/drawing/2014/main" id="{29088084-DEEA-4D57-A29F-D30417F90C2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1000"/>
                </a:spcBef>
                <a:spcAft>
                  <a:spcPts val="1000"/>
                </a:spcAft>
                <a:buClr>
                  <a:schemeClr val="accent1"/>
                </a:buClr>
                <a:buSzTx/>
                <a:buFont typeface="Calibri Light" panose="020F0302020204030204" pitchFamily="34" charset="0"/>
                <a:buChar char="●"/>
                <a:tabLst/>
                <a:defRPr/>
              </a:pP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62" name="Ovaal 161">
              <a:extLst>
                <a:ext uri="{FF2B5EF4-FFF2-40B4-BE49-F238E27FC236}">
                  <a16:creationId xmlns:a16="http://schemas.microsoft.com/office/drawing/2014/main" id="{547E9E55-62AC-47E5-AFDE-325A7730423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3" name="Rechthoek 162">
              <a:extLst>
                <a:ext uri="{FF2B5EF4-FFF2-40B4-BE49-F238E27FC236}">
                  <a16:creationId xmlns:a16="http://schemas.microsoft.com/office/drawing/2014/main" id="{76CA14E6-5194-4305-8793-38D2BEAA4AA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4" name="Rechthoek 163">
              <a:extLst>
                <a:ext uri="{FF2B5EF4-FFF2-40B4-BE49-F238E27FC236}">
                  <a16:creationId xmlns:a16="http://schemas.microsoft.com/office/drawing/2014/main" id="{CCCF7411-429B-476D-8229-BF5EC4A55A4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2925" marR="0" lvl="1" indent="-277813" algn="l" defTabSz="914400" rtl="0" eaLnBrk="1" fontAlgn="auto" latinLnBrk="0" hangingPunct="1">
                <a:lnSpc>
                  <a:spcPct val="90000"/>
                </a:lnSpc>
                <a:spcBef>
                  <a:spcPts val="1000"/>
                </a:spcBef>
                <a:spcAft>
                  <a:spcPts val="1000"/>
                </a:spcAft>
                <a:buClr>
                  <a:schemeClr val="accent2"/>
                </a:buClr>
                <a:buSzTx/>
                <a:buFont typeface="Calibri Light" panose="020F0302020204030204" pitchFamily="34" charset="0"/>
                <a:buChar char="●"/>
                <a:tabLst/>
                <a:defRPr/>
              </a:pPr>
              <a:r>
                <a:rPr lang="nl-NL" sz="1200" kern="1200" noProof="0">
                  <a:solidFill>
                    <a:schemeClr val="accent3"/>
                  </a:solidFill>
                  <a:latin typeface="+mn-lt"/>
                  <a:ea typeface="+mn-ea"/>
                  <a:cs typeface="+mn-cs"/>
                </a:rPr>
                <a:t>Sub-</a:t>
              </a:r>
              <a:r>
                <a:rPr lang="nl-NL" sz="1200" kern="1200" noProof="0" err="1">
                  <a:solidFill>
                    <a:schemeClr val="accent3"/>
                  </a:solidFill>
                  <a:latin typeface="+mn-lt"/>
                  <a:ea typeface="+mn-ea"/>
                  <a:cs typeface="+mn-cs"/>
                </a:rPr>
                <a:t>bullet</a:t>
              </a:r>
              <a:r>
                <a:rPr lang="nl-NL" sz="1200" kern="1200" noProof="0">
                  <a:solidFill>
                    <a:schemeClr val="accent3"/>
                  </a:solidFill>
                  <a:latin typeface="+mn-lt"/>
                  <a:ea typeface="+mn-ea"/>
                  <a:cs typeface="+mn-cs"/>
                </a:rPr>
                <a:t> #1</a:t>
              </a:r>
            </a:p>
          </p:txBody>
        </p:sp>
        <p:sp>
          <p:nvSpPr>
            <p:cNvPr id="165" name="Ovaal 164">
              <a:extLst>
                <a:ext uri="{FF2B5EF4-FFF2-40B4-BE49-F238E27FC236}">
                  <a16:creationId xmlns:a16="http://schemas.microsoft.com/office/drawing/2014/main" id="{9DB85060-23CC-401A-B0DD-6228EC01AC4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6" name="Rechthoek 165">
              <a:extLst>
                <a:ext uri="{FF2B5EF4-FFF2-40B4-BE49-F238E27FC236}">
                  <a16:creationId xmlns:a16="http://schemas.microsoft.com/office/drawing/2014/main" id="{B8D7B950-7497-43A0-BC85-08ACA06E2C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712788" marR="0" lvl="2" indent="-1698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100" kern="1200" noProof="0">
                  <a:solidFill>
                    <a:schemeClr val="accent3"/>
                  </a:solidFill>
                  <a:latin typeface="+mn-lt"/>
                  <a:ea typeface="+mn-ea"/>
                  <a:cs typeface="+mn-cs"/>
                </a:rPr>
                <a:t>Sub-</a:t>
              </a:r>
              <a:r>
                <a:rPr lang="nl-NL" sz="1100" kern="1200" noProof="0" err="1">
                  <a:solidFill>
                    <a:schemeClr val="accent3"/>
                  </a:solidFill>
                  <a:latin typeface="+mn-lt"/>
                  <a:ea typeface="+mn-ea"/>
                  <a:cs typeface="+mn-cs"/>
                </a:rPr>
                <a:t>bullet</a:t>
              </a:r>
              <a:r>
                <a:rPr lang="nl-NL" sz="1100" kern="1200" noProof="0">
                  <a:solidFill>
                    <a:schemeClr val="accent3"/>
                  </a:solidFill>
                  <a:latin typeface="+mn-lt"/>
                  <a:ea typeface="+mn-ea"/>
                  <a:cs typeface="+mn-cs"/>
                </a:rPr>
                <a:t> #2</a:t>
              </a:r>
            </a:p>
          </p:txBody>
        </p:sp>
        <p:sp>
          <p:nvSpPr>
            <p:cNvPr id="167" name="Ovaal 166">
              <a:extLst>
                <a:ext uri="{FF2B5EF4-FFF2-40B4-BE49-F238E27FC236}">
                  <a16:creationId xmlns:a16="http://schemas.microsoft.com/office/drawing/2014/main" id="{8D985D8E-7753-4A2F-A48E-392DB140979D}"/>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8" name="Rechthoek 167">
              <a:extLst>
                <a:ext uri="{FF2B5EF4-FFF2-40B4-BE49-F238E27FC236}">
                  <a16:creationId xmlns:a16="http://schemas.microsoft.com/office/drawing/2014/main" id="{8A12664B-66F6-471D-9202-ED12EEDF03D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1000"/>
                </a:spcBef>
                <a:spcAft>
                  <a:spcPts val="1000"/>
                </a:spcAft>
                <a:buClr>
                  <a:schemeClr val="accent1"/>
                </a:buClr>
                <a:buSzTx/>
                <a:buFont typeface="Arial" panose="020B0604020202020204" pitchFamily="34" charset="0"/>
                <a:buNone/>
                <a:tabLst/>
                <a:defRPr/>
              </a:pPr>
              <a:r>
                <a:rPr lang="nl-NL" sz="1200" kern="1200" noProof="0">
                  <a:solidFill>
                    <a:schemeClr val="accent3"/>
                  </a:solidFill>
                  <a:latin typeface="+mn-lt"/>
                  <a:ea typeface="+mn-ea"/>
                  <a:cs typeface="+mn-cs"/>
                </a:rPr>
                <a:t>Leestekst</a:t>
              </a:r>
            </a:p>
          </p:txBody>
        </p:sp>
        <p:sp>
          <p:nvSpPr>
            <p:cNvPr id="169" name="Ovaal 168">
              <a:extLst>
                <a:ext uri="{FF2B5EF4-FFF2-40B4-BE49-F238E27FC236}">
                  <a16:creationId xmlns:a16="http://schemas.microsoft.com/office/drawing/2014/main" id="{073123B7-53C6-4E8B-848D-98A9F247F13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0" name="Rechthoek 169">
              <a:extLst>
                <a:ext uri="{FF2B5EF4-FFF2-40B4-BE49-F238E27FC236}">
                  <a16:creationId xmlns:a16="http://schemas.microsoft.com/office/drawing/2014/main" id="{CC6DAE4E-EED6-4EFC-A805-25DB09D12C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400" b="0" kern="1200" cap="none" baseline="0" noProof="0">
                  <a:solidFill>
                    <a:schemeClr val="accent1"/>
                  </a:solidFill>
                  <a:latin typeface="+mj-lt"/>
                  <a:ea typeface="+mn-ea"/>
                  <a:cs typeface="+mn-cs"/>
                </a:rPr>
                <a:t>Kop #1</a:t>
              </a:r>
            </a:p>
          </p:txBody>
        </p:sp>
        <p:sp>
          <p:nvSpPr>
            <p:cNvPr id="171" name="Ovaal 170">
              <a:extLst>
                <a:ext uri="{FF2B5EF4-FFF2-40B4-BE49-F238E27FC236}">
                  <a16:creationId xmlns:a16="http://schemas.microsoft.com/office/drawing/2014/main" id="{F7A42ED1-278A-42D3-8157-BF68F1CACF0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2" name="Rechthoek 171">
              <a:extLst>
                <a:ext uri="{FF2B5EF4-FFF2-40B4-BE49-F238E27FC236}">
                  <a16:creationId xmlns:a16="http://schemas.microsoft.com/office/drawing/2014/main" id="{FCE310B1-9E6D-49DB-B37A-B6CC5BDE8B0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42900" marR="0" lvl="6" indent="-342900" algn="l" defTabSz="914400" rtl="0" eaLnBrk="1" fontAlgn="auto" latinLnBrk="0" hangingPunct="1">
                <a:lnSpc>
                  <a:spcPct val="90000"/>
                </a:lnSpc>
                <a:spcBef>
                  <a:spcPts val="1000"/>
                </a:spcBef>
                <a:spcAft>
                  <a:spcPts val="1000"/>
                </a:spcAft>
                <a:buClr>
                  <a:schemeClr val="accent1"/>
                </a:buClr>
                <a:buSzTx/>
                <a:buFont typeface="+mj-lt"/>
                <a:buAutoNum type="arabicPeriod"/>
                <a:tabLst/>
                <a:defRPr/>
              </a:pPr>
              <a:r>
                <a:rPr lang="nl-NL" sz="1200" kern="1200" noProof="0">
                  <a:solidFill>
                    <a:schemeClr val="accent3"/>
                  </a:solidFill>
                  <a:latin typeface="+mn-lt"/>
                  <a:ea typeface="+mn-ea"/>
                  <a:cs typeface="+mn-cs"/>
                </a:rPr>
                <a:t>Numerieke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73" name="Ovaal 172">
              <a:extLst>
                <a:ext uri="{FF2B5EF4-FFF2-40B4-BE49-F238E27FC236}">
                  <a16:creationId xmlns:a16="http://schemas.microsoft.com/office/drawing/2014/main" id="{32ACCC95-A410-4B39-8967-89FA60D031D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74" name="Rechthoek 173">
              <a:extLst>
                <a:ext uri="{FF2B5EF4-FFF2-40B4-BE49-F238E27FC236}">
                  <a16:creationId xmlns:a16="http://schemas.microsoft.com/office/drawing/2014/main" id="{D22E5E8D-7700-4DF6-AA35-1E1FBC07A0F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42900" marR="0" lvl="7" indent="-342900" algn="l" defTabSz="914400" rtl="0" eaLnBrk="1" fontAlgn="auto" latinLnBrk="0" hangingPunct="1">
                <a:lnSpc>
                  <a:spcPct val="90000"/>
                </a:lnSpc>
                <a:spcBef>
                  <a:spcPts val="1000"/>
                </a:spcBef>
                <a:spcAft>
                  <a:spcPts val="1000"/>
                </a:spcAft>
                <a:buClr>
                  <a:schemeClr val="accent1"/>
                </a:buClr>
                <a:buSzTx/>
                <a:buFont typeface="+mj-lt"/>
                <a:buAutoNum type="alphaLcPeriod"/>
                <a:tabLst/>
                <a:defRPr/>
              </a:pPr>
              <a:r>
                <a:rPr lang="nl-NL" sz="1200" kern="1200" noProof="0">
                  <a:solidFill>
                    <a:schemeClr val="accent3"/>
                  </a:solidFill>
                  <a:latin typeface="+mn-lt"/>
                  <a:ea typeface="+mn-ea"/>
                  <a:cs typeface="+mn-cs"/>
                </a:rPr>
                <a:t>Alfabetische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75" name="Ovaal 174">
              <a:extLst>
                <a:ext uri="{FF2B5EF4-FFF2-40B4-BE49-F238E27FC236}">
                  <a16:creationId xmlns:a16="http://schemas.microsoft.com/office/drawing/2014/main" id="{DE2A9862-638B-4330-8536-3932E6C5A1F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76" name="Rechthoek 175">
              <a:extLst>
                <a:ext uri="{FF2B5EF4-FFF2-40B4-BE49-F238E27FC236}">
                  <a16:creationId xmlns:a16="http://schemas.microsoft.com/office/drawing/2014/main" id="{9F8740D4-C914-4344-AE7F-885C651CA53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542925" marR="0" lvl="8" indent="-1825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200" i="0" kern="1200" noProof="0">
                  <a:solidFill>
                    <a:schemeClr val="accent3"/>
                  </a:solidFill>
                  <a:latin typeface="+mn-lt"/>
                  <a:ea typeface="+mn-ea"/>
                  <a:cs typeface="+mn-cs"/>
                </a:rPr>
                <a:t>Sub-</a:t>
              </a:r>
              <a:r>
                <a:rPr lang="nl-NL" sz="1200" i="0" kern="1200" noProof="0" err="1">
                  <a:solidFill>
                    <a:schemeClr val="accent3"/>
                  </a:solidFill>
                  <a:latin typeface="+mn-lt"/>
                  <a:ea typeface="+mn-ea"/>
                  <a:cs typeface="+mn-cs"/>
                </a:rPr>
                <a:t>bullet</a:t>
              </a:r>
              <a:endParaRPr lang="nl-NL" sz="1200" i="0" kern="1200" noProof="0">
                <a:solidFill>
                  <a:schemeClr val="accent3"/>
                </a:solidFill>
                <a:latin typeface="+mn-lt"/>
                <a:ea typeface="+mn-ea"/>
                <a:cs typeface="+mn-cs"/>
              </a:endParaRPr>
            </a:p>
          </p:txBody>
        </p:sp>
        <p:sp>
          <p:nvSpPr>
            <p:cNvPr id="177" name="Ovaal 176">
              <a:extLst>
                <a:ext uri="{FF2B5EF4-FFF2-40B4-BE49-F238E27FC236}">
                  <a16:creationId xmlns:a16="http://schemas.microsoft.com/office/drawing/2014/main" id="{CD38A0F1-7F79-4F1A-BE26-6C3910A0E15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78" name="Rechthoek 177">
              <a:extLst>
                <a:ext uri="{FF2B5EF4-FFF2-40B4-BE49-F238E27FC236}">
                  <a16:creationId xmlns:a16="http://schemas.microsoft.com/office/drawing/2014/main" id="{B35A8850-6B65-4158-8F39-C4C1263D6EB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600" b="1" kern="1200" cap="none" baseline="0" noProof="0">
                  <a:solidFill>
                    <a:schemeClr val="tx2"/>
                  </a:solidFill>
                  <a:latin typeface="+mj-lt"/>
                  <a:ea typeface="+mn-ea"/>
                  <a:cs typeface="+mn-cs"/>
                </a:rPr>
                <a:t>Kop #2</a:t>
              </a:r>
            </a:p>
          </p:txBody>
        </p:sp>
        <p:sp>
          <p:nvSpPr>
            <p:cNvPr id="179" name="Rechthoek 178">
              <a:extLst>
                <a:ext uri="{FF2B5EF4-FFF2-40B4-BE49-F238E27FC236}">
                  <a16:creationId xmlns:a16="http://schemas.microsoft.com/office/drawing/2014/main" id="{EC1326D5-994C-446C-9B8A-38073A8ED92D}"/>
                </a:ext>
              </a:extLst>
            </p:cNvPr>
            <p:cNvSpPr/>
            <p:nvPr userDrawn="1"/>
          </p:nvSpPr>
          <p:spPr>
            <a:xfrm>
              <a:off x="-3786437" y="453135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80" name="ICOON_info">
              <a:extLst>
                <a:ext uri="{FF2B5EF4-FFF2-40B4-BE49-F238E27FC236}">
                  <a16:creationId xmlns:a16="http://schemas.microsoft.com/office/drawing/2014/main" id="{269EDBD5-88A8-4AC2-B0E0-5977427C1350}"/>
                </a:ext>
              </a:extLst>
            </p:cNvPr>
            <p:cNvGrpSpPr/>
            <p:nvPr userDrawn="1"/>
          </p:nvGrpSpPr>
          <p:grpSpPr>
            <a:xfrm>
              <a:off x="-376736" y="4400186"/>
              <a:ext cx="283685" cy="283685"/>
              <a:chOff x="-510741" y="5913713"/>
              <a:chExt cx="267555" cy="267555"/>
            </a:xfrm>
          </p:grpSpPr>
          <p:sp>
            <p:nvSpPr>
              <p:cNvPr id="222" name="Ovaal 221">
                <a:extLst>
                  <a:ext uri="{FF2B5EF4-FFF2-40B4-BE49-F238E27FC236}">
                    <a16:creationId xmlns:a16="http://schemas.microsoft.com/office/drawing/2014/main" id="{ADF49578-566B-4AEC-B406-43A79909157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23" name="Graphic 163" descr="Informatie">
                <a:extLst>
                  <a:ext uri="{FF2B5EF4-FFF2-40B4-BE49-F238E27FC236}">
                    <a16:creationId xmlns:a16="http://schemas.microsoft.com/office/drawing/2014/main" id="{3593FD5B-38D3-410E-857A-B202AFA4C5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81" name="VOORBEELD">
              <a:extLst>
                <a:ext uri="{FF2B5EF4-FFF2-40B4-BE49-F238E27FC236}">
                  <a16:creationId xmlns:a16="http://schemas.microsoft.com/office/drawing/2014/main" id="{254DA3C7-E9EC-4EB6-8109-5309E04AF3B8}"/>
                </a:ext>
              </a:extLst>
            </p:cNvPr>
            <p:cNvGrpSpPr/>
            <p:nvPr userDrawn="1"/>
          </p:nvGrpSpPr>
          <p:grpSpPr>
            <a:xfrm>
              <a:off x="-3605171" y="458674"/>
              <a:ext cx="3234311" cy="558875"/>
              <a:chOff x="-3605171" y="458674"/>
              <a:chExt cx="3234311" cy="558875"/>
            </a:xfrm>
          </p:grpSpPr>
          <p:sp>
            <p:nvSpPr>
              <p:cNvPr id="182" name="Rechthoek 181">
                <a:extLst>
                  <a:ext uri="{FF2B5EF4-FFF2-40B4-BE49-F238E27FC236}">
                    <a16:creationId xmlns:a16="http://schemas.microsoft.com/office/drawing/2014/main" id="{1E55BC37-6255-44D4-B09E-C87F7FC808B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83" name="Rechthoek 182">
                <a:extLst>
                  <a:ext uri="{FF2B5EF4-FFF2-40B4-BE49-F238E27FC236}">
                    <a16:creationId xmlns:a16="http://schemas.microsoft.com/office/drawing/2014/main" id="{1B4290A6-1CDA-49FB-B41B-7AB417F62E4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84" name="Groep 183">
                <a:extLst>
                  <a:ext uri="{FF2B5EF4-FFF2-40B4-BE49-F238E27FC236}">
                    <a16:creationId xmlns:a16="http://schemas.microsoft.com/office/drawing/2014/main" id="{C2D088ED-B231-47BF-A682-F1114C78E1D2}"/>
                  </a:ext>
                </a:extLst>
              </p:cNvPr>
              <p:cNvGrpSpPr/>
              <p:nvPr userDrawn="1"/>
            </p:nvGrpSpPr>
            <p:grpSpPr>
              <a:xfrm>
                <a:off x="-3386247" y="830871"/>
                <a:ext cx="139423" cy="109566"/>
                <a:chOff x="-2866744" y="827071"/>
                <a:chExt cx="168701" cy="132575"/>
              </a:xfrm>
            </p:grpSpPr>
            <p:grpSp>
              <p:nvGrpSpPr>
                <p:cNvPr id="215" name="Groep 214">
                  <a:extLst>
                    <a:ext uri="{FF2B5EF4-FFF2-40B4-BE49-F238E27FC236}">
                      <a16:creationId xmlns:a16="http://schemas.microsoft.com/office/drawing/2014/main" id="{179EF424-8A4C-41C4-AB61-3AAEC0370E2D}"/>
                    </a:ext>
                  </a:extLst>
                </p:cNvPr>
                <p:cNvGrpSpPr/>
                <p:nvPr userDrawn="1"/>
              </p:nvGrpSpPr>
              <p:grpSpPr>
                <a:xfrm>
                  <a:off x="-2866744" y="827071"/>
                  <a:ext cx="168701" cy="132575"/>
                  <a:chOff x="-2866744" y="827071"/>
                  <a:chExt cx="168701" cy="132575"/>
                </a:xfrm>
              </p:grpSpPr>
              <p:cxnSp>
                <p:nvCxnSpPr>
                  <p:cNvPr id="217" name="Rechte verbindingslijn 216">
                    <a:extLst>
                      <a:ext uri="{FF2B5EF4-FFF2-40B4-BE49-F238E27FC236}">
                        <a16:creationId xmlns:a16="http://schemas.microsoft.com/office/drawing/2014/main" id="{BD1609C6-6DDE-4AE7-8CA8-B1CBF76357E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87CF15F7-B39A-4C0F-B9DD-BC6F276C800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9FB6A4CA-D837-4780-B826-D1616AE79E5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E0DBD373-B1A2-43AA-8994-808540B932B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1EF4D47A-DB21-4C13-851F-3E61C543598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6" name="Pijl: rechts 215">
                  <a:extLst>
                    <a:ext uri="{FF2B5EF4-FFF2-40B4-BE49-F238E27FC236}">
                      <a16:creationId xmlns:a16="http://schemas.microsoft.com/office/drawing/2014/main" id="{90EF81FD-3BD8-4140-8AAF-FE00985B94A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5" name="Groep 184">
                <a:extLst>
                  <a:ext uri="{FF2B5EF4-FFF2-40B4-BE49-F238E27FC236}">
                    <a16:creationId xmlns:a16="http://schemas.microsoft.com/office/drawing/2014/main" id="{6128B6EB-6978-4632-BB9D-0B2ADCC8F763}"/>
                  </a:ext>
                </a:extLst>
              </p:cNvPr>
              <p:cNvGrpSpPr/>
              <p:nvPr userDrawn="1"/>
            </p:nvGrpSpPr>
            <p:grpSpPr>
              <a:xfrm>
                <a:off x="-3605171" y="830871"/>
                <a:ext cx="139423" cy="109566"/>
                <a:chOff x="-2866744" y="518074"/>
                <a:chExt cx="168701" cy="132575"/>
              </a:xfrm>
            </p:grpSpPr>
            <p:grpSp>
              <p:nvGrpSpPr>
                <p:cNvPr id="208" name="Groep 207">
                  <a:extLst>
                    <a:ext uri="{FF2B5EF4-FFF2-40B4-BE49-F238E27FC236}">
                      <a16:creationId xmlns:a16="http://schemas.microsoft.com/office/drawing/2014/main" id="{94F05F32-5DF9-4D17-9577-F13F1C60CA67}"/>
                    </a:ext>
                  </a:extLst>
                </p:cNvPr>
                <p:cNvGrpSpPr/>
                <p:nvPr userDrawn="1"/>
              </p:nvGrpSpPr>
              <p:grpSpPr>
                <a:xfrm>
                  <a:off x="-2866744" y="518074"/>
                  <a:ext cx="168701" cy="132575"/>
                  <a:chOff x="-2866744" y="518074"/>
                  <a:chExt cx="168701" cy="132575"/>
                </a:xfrm>
              </p:grpSpPr>
              <p:cxnSp>
                <p:nvCxnSpPr>
                  <p:cNvPr id="210" name="Rechte verbindingslijn 209">
                    <a:extLst>
                      <a:ext uri="{FF2B5EF4-FFF2-40B4-BE49-F238E27FC236}">
                        <a16:creationId xmlns:a16="http://schemas.microsoft.com/office/drawing/2014/main" id="{E534FACD-0914-4B70-A587-B137EFF922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886FFA84-E082-4961-AD94-8F602279252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827AB727-2B25-4CD9-AE22-F30A30F203D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E7F8FAA6-305C-41D0-827E-9B00DF741D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F5B617D7-CCD5-411D-9CE6-2A444976598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9" name="Pijl: rechts 208">
                  <a:extLst>
                    <a:ext uri="{FF2B5EF4-FFF2-40B4-BE49-F238E27FC236}">
                      <a16:creationId xmlns:a16="http://schemas.microsoft.com/office/drawing/2014/main" id="{F60BCFD6-FD9C-4E04-A952-2B0AE45DF47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86" name="Rechte verbindingslijn 185">
                <a:extLst>
                  <a:ext uri="{FF2B5EF4-FFF2-40B4-BE49-F238E27FC236}">
                    <a16:creationId xmlns:a16="http://schemas.microsoft.com/office/drawing/2014/main" id="{ADD5C0B6-0E42-4856-B04B-BFE9B7D950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7" name="Rechte verbindingslijn 186">
                <a:extLst>
                  <a:ext uri="{FF2B5EF4-FFF2-40B4-BE49-F238E27FC236}">
                    <a16:creationId xmlns:a16="http://schemas.microsoft.com/office/drawing/2014/main" id="{1D8E5C4D-D4F5-4789-B6D7-597FEC096D8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8" name="Rechthoek 187">
                <a:extLst>
                  <a:ext uri="{FF2B5EF4-FFF2-40B4-BE49-F238E27FC236}">
                    <a16:creationId xmlns:a16="http://schemas.microsoft.com/office/drawing/2014/main" id="{1EA5AFF8-9BA3-47F9-A6B3-7D43D080EAE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89" name="Rechthoek 188">
                <a:extLst>
                  <a:ext uri="{FF2B5EF4-FFF2-40B4-BE49-F238E27FC236}">
                    <a16:creationId xmlns:a16="http://schemas.microsoft.com/office/drawing/2014/main" id="{9B0F2451-2576-44D2-ACFC-729B6C6B3BB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0" name="Groep 189">
                <a:extLst>
                  <a:ext uri="{FF2B5EF4-FFF2-40B4-BE49-F238E27FC236}">
                    <a16:creationId xmlns:a16="http://schemas.microsoft.com/office/drawing/2014/main" id="{3B533E4D-0034-4F5F-AE02-750363117256}"/>
                  </a:ext>
                </a:extLst>
              </p:cNvPr>
              <p:cNvGrpSpPr/>
              <p:nvPr userDrawn="1"/>
            </p:nvGrpSpPr>
            <p:grpSpPr>
              <a:xfrm>
                <a:off x="-2916763" y="769168"/>
                <a:ext cx="268738" cy="248381"/>
                <a:chOff x="-2916763" y="769168"/>
                <a:chExt cx="268738" cy="248381"/>
              </a:xfrm>
            </p:grpSpPr>
            <p:sp>
              <p:nvSpPr>
                <p:cNvPr id="200" name="Rechthoek 199">
                  <a:extLst>
                    <a:ext uri="{FF2B5EF4-FFF2-40B4-BE49-F238E27FC236}">
                      <a16:creationId xmlns:a16="http://schemas.microsoft.com/office/drawing/2014/main" id="{FFF4ED4F-A559-4669-A14E-E2E98BE4C04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01" name="Groep 200">
                  <a:extLst>
                    <a:ext uri="{FF2B5EF4-FFF2-40B4-BE49-F238E27FC236}">
                      <a16:creationId xmlns:a16="http://schemas.microsoft.com/office/drawing/2014/main" id="{2681DDDF-CF83-4559-A152-3BCBA130B50D}"/>
                    </a:ext>
                  </a:extLst>
                </p:cNvPr>
                <p:cNvGrpSpPr/>
                <p:nvPr userDrawn="1"/>
              </p:nvGrpSpPr>
              <p:grpSpPr>
                <a:xfrm>
                  <a:off x="-2866744" y="827071"/>
                  <a:ext cx="168701" cy="132575"/>
                  <a:chOff x="-2866744" y="827071"/>
                  <a:chExt cx="168701" cy="132575"/>
                </a:xfrm>
              </p:grpSpPr>
              <p:cxnSp>
                <p:nvCxnSpPr>
                  <p:cNvPr id="203" name="Rechte verbindingslijn 202">
                    <a:extLst>
                      <a:ext uri="{FF2B5EF4-FFF2-40B4-BE49-F238E27FC236}">
                        <a16:creationId xmlns:a16="http://schemas.microsoft.com/office/drawing/2014/main" id="{9F1782AF-9B40-4B1C-B51E-6D17DDD740B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44B89E07-085F-46AC-969E-78C3A884F4C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6C8C74BA-8148-4D46-AFB2-697C87D7A1F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EE61460-8701-4421-95AA-6069C5A7238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BF2966D9-822A-4415-94BE-CCA5BB54A45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2" name="Pijl: rechts 201">
                  <a:extLst>
                    <a:ext uri="{FF2B5EF4-FFF2-40B4-BE49-F238E27FC236}">
                      <a16:creationId xmlns:a16="http://schemas.microsoft.com/office/drawing/2014/main" id="{EF46881D-0999-4295-BAA9-E3C3BFA90DC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91" name="Groep 190">
                <a:extLst>
                  <a:ext uri="{FF2B5EF4-FFF2-40B4-BE49-F238E27FC236}">
                    <a16:creationId xmlns:a16="http://schemas.microsoft.com/office/drawing/2014/main" id="{4B4D84C3-C1DC-4C67-8051-3F9EFB8842DA}"/>
                  </a:ext>
                </a:extLst>
              </p:cNvPr>
              <p:cNvGrpSpPr/>
              <p:nvPr userDrawn="1"/>
            </p:nvGrpSpPr>
            <p:grpSpPr>
              <a:xfrm>
                <a:off x="-2916763" y="460171"/>
                <a:ext cx="268738" cy="248381"/>
                <a:chOff x="-2916763" y="460171"/>
                <a:chExt cx="268738" cy="248381"/>
              </a:xfrm>
            </p:grpSpPr>
            <p:sp>
              <p:nvSpPr>
                <p:cNvPr id="192" name="Rechthoek 191">
                  <a:extLst>
                    <a:ext uri="{FF2B5EF4-FFF2-40B4-BE49-F238E27FC236}">
                      <a16:creationId xmlns:a16="http://schemas.microsoft.com/office/drawing/2014/main" id="{F3419535-23D7-43EC-98F2-579A0BB6A5B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93" name="Groep 192">
                  <a:extLst>
                    <a:ext uri="{FF2B5EF4-FFF2-40B4-BE49-F238E27FC236}">
                      <a16:creationId xmlns:a16="http://schemas.microsoft.com/office/drawing/2014/main" id="{E153DE2E-360B-462A-960E-8CAA7204ECBC}"/>
                    </a:ext>
                  </a:extLst>
                </p:cNvPr>
                <p:cNvGrpSpPr/>
                <p:nvPr userDrawn="1"/>
              </p:nvGrpSpPr>
              <p:grpSpPr>
                <a:xfrm>
                  <a:off x="-2866744" y="518074"/>
                  <a:ext cx="168701" cy="132575"/>
                  <a:chOff x="-2866744" y="518074"/>
                  <a:chExt cx="168701" cy="132575"/>
                </a:xfrm>
              </p:grpSpPr>
              <p:cxnSp>
                <p:nvCxnSpPr>
                  <p:cNvPr id="195" name="Rechte verbindingslijn 194">
                    <a:extLst>
                      <a:ext uri="{FF2B5EF4-FFF2-40B4-BE49-F238E27FC236}">
                        <a16:creationId xmlns:a16="http://schemas.microsoft.com/office/drawing/2014/main" id="{92E8E79B-F3BF-4918-8DEA-EB9FD1CB3B8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FDB45481-C55D-4780-916C-FE94669C8B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B9AB6DF6-58F6-4E55-A1EC-090D0E4BD40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FCEA875B-1C53-42CB-8A64-4C4EBBB3520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193741A0-0A2E-4D7E-A217-4142BA21E06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4" name="Pijl: rechts 193">
                  <a:extLst>
                    <a:ext uri="{FF2B5EF4-FFF2-40B4-BE49-F238E27FC236}">
                      <a16:creationId xmlns:a16="http://schemas.microsoft.com/office/drawing/2014/main" id="{F75C57DF-B0A0-4EFA-B134-3CA1E1D11B0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24" name="INSTRUCTIE">
            <a:extLst>
              <a:ext uri="{FF2B5EF4-FFF2-40B4-BE49-F238E27FC236}">
                <a16:creationId xmlns:a16="http://schemas.microsoft.com/office/drawing/2014/main" id="{9F577A24-C85C-421A-B81D-0EF57FE59DE2}"/>
              </a:ext>
            </a:extLst>
          </p:cNvPr>
          <p:cNvGrpSpPr/>
          <p:nvPr userDrawn="1"/>
        </p:nvGrpSpPr>
        <p:grpSpPr>
          <a:xfrm>
            <a:off x="-3786437" y="0"/>
            <a:ext cx="3693386" cy="6452863"/>
            <a:chOff x="-3786437" y="0"/>
            <a:chExt cx="3693386" cy="6452863"/>
          </a:xfrm>
        </p:grpSpPr>
        <p:sp>
          <p:nvSpPr>
            <p:cNvPr id="225" name="Rechthoek 224">
              <a:extLst>
                <a:ext uri="{FF2B5EF4-FFF2-40B4-BE49-F238E27FC236}">
                  <a16:creationId xmlns:a16="http://schemas.microsoft.com/office/drawing/2014/main" id="{9E49F77C-E6AA-45D3-A2F1-16A80719F7F4}"/>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26" name="INSTRUCTIE">
              <a:extLst>
                <a:ext uri="{FF2B5EF4-FFF2-40B4-BE49-F238E27FC236}">
                  <a16:creationId xmlns:a16="http://schemas.microsoft.com/office/drawing/2014/main" id="{2377DAAC-413E-4870-AD99-79CBC6443D7F}"/>
                </a:ext>
              </a:extLst>
            </p:cNvPr>
            <p:cNvGrpSpPr/>
            <p:nvPr userDrawn="1"/>
          </p:nvGrpSpPr>
          <p:grpSpPr>
            <a:xfrm>
              <a:off x="-3786165" y="0"/>
              <a:ext cx="3693114" cy="5782322"/>
              <a:chOff x="-3786165" y="0"/>
              <a:chExt cx="3693114" cy="5782322"/>
            </a:xfrm>
          </p:grpSpPr>
          <p:sp>
            <p:nvSpPr>
              <p:cNvPr id="227" name="Rechthoek 226">
                <a:extLst>
                  <a:ext uri="{FF2B5EF4-FFF2-40B4-BE49-F238E27FC236}">
                    <a16:creationId xmlns:a16="http://schemas.microsoft.com/office/drawing/2014/main" id="{43670F4B-DE16-47AF-BA91-2B931815BEAD}"/>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28" name="Ovaal 227">
                <a:extLst>
                  <a:ext uri="{FF2B5EF4-FFF2-40B4-BE49-F238E27FC236}">
                    <a16:creationId xmlns:a16="http://schemas.microsoft.com/office/drawing/2014/main" id="{1C9242E0-483A-4396-9E24-8EF9A9EB361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9" name="Rechthoek 228">
                <a:extLst>
                  <a:ext uri="{FF2B5EF4-FFF2-40B4-BE49-F238E27FC236}">
                    <a16:creationId xmlns:a16="http://schemas.microsoft.com/office/drawing/2014/main" id="{D76916CD-2CE4-4FFD-A765-C2EA79ADE4F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0" name="Groep 229">
                <a:extLst>
                  <a:ext uri="{FF2B5EF4-FFF2-40B4-BE49-F238E27FC236}">
                    <a16:creationId xmlns:a16="http://schemas.microsoft.com/office/drawing/2014/main" id="{536DAFA5-2A57-4F39-88AC-BEF07520757A}"/>
                  </a:ext>
                </a:extLst>
              </p:cNvPr>
              <p:cNvGrpSpPr/>
              <p:nvPr userDrawn="1"/>
            </p:nvGrpSpPr>
            <p:grpSpPr>
              <a:xfrm>
                <a:off x="-3316179" y="1231351"/>
                <a:ext cx="294789" cy="318834"/>
                <a:chOff x="14466489" y="1001522"/>
                <a:chExt cx="290627" cy="314333"/>
              </a:xfrm>
            </p:grpSpPr>
            <p:sp>
              <p:nvSpPr>
                <p:cNvPr id="276" name="Rechthoek 275">
                  <a:extLst>
                    <a:ext uri="{FF2B5EF4-FFF2-40B4-BE49-F238E27FC236}">
                      <a16:creationId xmlns:a16="http://schemas.microsoft.com/office/drawing/2014/main" id="{23052D4F-D925-4349-9D09-0B784FC1E1B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77" name="Ovaal 276">
                  <a:extLst>
                    <a:ext uri="{FF2B5EF4-FFF2-40B4-BE49-F238E27FC236}">
                      <a16:creationId xmlns:a16="http://schemas.microsoft.com/office/drawing/2014/main" id="{5F198139-C5E5-4B63-A06D-AACE1D389D7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78" name="Vrije vorm: vorm 277">
                  <a:extLst>
                    <a:ext uri="{FF2B5EF4-FFF2-40B4-BE49-F238E27FC236}">
                      <a16:creationId xmlns:a16="http://schemas.microsoft.com/office/drawing/2014/main" id="{0727A015-64D7-4B8F-9825-742C1BF2AD9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79" name="Rechthoek: afgeronde hoeken 278">
                  <a:extLst>
                    <a:ext uri="{FF2B5EF4-FFF2-40B4-BE49-F238E27FC236}">
                      <a16:creationId xmlns:a16="http://schemas.microsoft.com/office/drawing/2014/main" id="{F83D7166-92B2-41E3-B2ED-FA728AEA89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80" name="Rechte verbindingslijn 279">
                  <a:extLst>
                    <a:ext uri="{FF2B5EF4-FFF2-40B4-BE49-F238E27FC236}">
                      <a16:creationId xmlns:a16="http://schemas.microsoft.com/office/drawing/2014/main" id="{881544CA-B705-4AC0-9573-C326EC46BFC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1" name="Rechte verbindingslijn 280">
                  <a:extLst>
                    <a:ext uri="{FF2B5EF4-FFF2-40B4-BE49-F238E27FC236}">
                      <a16:creationId xmlns:a16="http://schemas.microsoft.com/office/drawing/2014/main" id="{B286C879-E0B2-44A2-A893-CC9A93875EF3}"/>
                    </a:ext>
                  </a:extLst>
                </p:cNvPr>
                <p:cNvCxnSpPr>
                  <a:cxnSpLocks/>
                  <a:stCxn id="2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1" name="Ovaal 230">
                <a:extLst>
                  <a:ext uri="{FF2B5EF4-FFF2-40B4-BE49-F238E27FC236}">
                    <a16:creationId xmlns:a16="http://schemas.microsoft.com/office/drawing/2014/main" id="{4AB43A2E-CC64-49FB-9359-80B9EE33330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2" name="Rechthoek 231">
                <a:extLst>
                  <a:ext uri="{FF2B5EF4-FFF2-40B4-BE49-F238E27FC236}">
                    <a16:creationId xmlns:a16="http://schemas.microsoft.com/office/drawing/2014/main" id="{FB92D369-C1F0-4280-A860-80FCC7F727A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3" name="Groep 232">
                <a:extLst>
                  <a:ext uri="{FF2B5EF4-FFF2-40B4-BE49-F238E27FC236}">
                    <a16:creationId xmlns:a16="http://schemas.microsoft.com/office/drawing/2014/main" id="{7687EE13-11C8-4419-BC29-4BC3078B2430}"/>
                  </a:ext>
                </a:extLst>
              </p:cNvPr>
              <p:cNvGrpSpPr/>
              <p:nvPr userDrawn="1"/>
            </p:nvGrpSpPr>
            <p:grpSpPr>
              <a:xfrm>
                <a:off x="-3311319" y="2164285"/>
                <a:ext cx="825500" cy="209550"/>
                <a:chOff x="13504624" y="2482850"/>
                <a:chExt cx="825500" cy="209550"/>
              </a:xfrm>
            </p:grpSpPr>
            <p:sp>
              <p:nvSpPr>
                <p:cNvPr id="273" name="Rechthoek 272">
                  <a:extLst>
                    <a:ext uri="{FF2B5EF4-FFF2-40B4-BE49-F238E27FC236}">
                      <a16:creationId xmlns:a16="http://schemas.microsoft.com/office/drawing/2014/main" id="{14F32423-0C30-4228-97C9-7DF1A7996CF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274" name="Rechte verbindingslijn 273">
                  <a:extLst>
                    <a:ext uri="{FF2B5EF4-FFF2-40B4-BE49-F238E27FC236}">
                      <a16:creationId xmlns:a16="http://schemas.microsoft.com/office/drawing/2014/main" id="{98919FED-C975-4BEA-A8DE-6AA46E20BA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5" name="Gelijkbenige driehoek 274">
                  <a:extLst>
                    <a:ext uri="{FF2B5EF4-FFF2-40B4-BE49-F238E27FC236}">
                      <a16:creationId xmlns:a16="http://schemas.microsoft.com/office/drawing/2014/main" id="{54D5C0F4-B015-4A9F-A93C-2A1FD56C6BC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34" name="Ovaal 233">
                <a:extLst>
                  <a:ext uri="{FF2B5EF4-FFF2-40B4-BE49-F238E27FC236}">
                    <a16:creationId xmlns:a16="http://schemas.microsoft.com/office/drawing/2014/main" id="{3E1EE1B9-BC82-468C-A71D-A4AD826EF8E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5" name="Rechthoek 234">
                <a:extLst>
                  <a:ext uri="{FF2B5EF4-FFF2-40B4-BE49-F238E27FC236}">
                    <a16:creationId xmlns:a16="http://schemas.microsoft.com/office/drawing/2014/main" id="{FF0BF19A-5314-4E98-BB72-1BE8586E5ABC}"/>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36" name="Ovaal 235">
                <a:extLst>
                  <a:ext uri="{FF2B5EF4-FFF2-40B4-BE49-F238E27FC236}">
                    <a16:creationId xmlns:a16="http://schemas.microsoft.com/office/drawing/2014/main" id="{916BFA07-8FBE-4AE8-9536-622A8CEBBE7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7" name="Rechthoek 236">
                <a:extLst>
                  <a:ext uri="{FF2B5EF4-FFF2-40B4-BE49-F238E27FC236}">
                    <a16:creationId xmlns:a16="http://schemas.microsoft.com/office/drawing/2014/main" id="{0F26E1A8-2477-485B-9DF1-ACE222BBFCA8}"/>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38" name="Groep 237">
                <a:extLst>
                  <a:ext uri="{FF2B5EF4-FFF2-40B4-BE49-F238E27FC236}">
                    <a16:creationId xmlns:a16="http://schemas.microsoft.com/office/drawing/2014/main" id="{FE60D079-3212-4F70-9BC6-F79D76D23EAD}"/>
                  </a:ext>
                </a:extLst>
              </p:cNvPr>
              <p:cNvGrpSpPr/>
              <p:nvPr userDrawn="1"/>
            </p:nvGrpSpPr>
            <p:grpSpPr>
              <a:xfrm>
                <a:off x="-3408294" y="4834615"/>
                <a:ext cx="622283" cy="612919"/>
                <a:chOff x="12617641" y="3403239"/>
                <a:chExt cx="752963" cy="741634"/>
              </a:xfrm>
            </p:grpSpPr>
            <p:grpSp>
              <p:nvGrpSpPr>
                <p:cNvPr id="257" name="Groep 256">
                  <a:extLst>
                    <a:ext uri="{FF2B5EF4-FFF2-40B4-BE49-F238E27FC236}">
                      <a16:creationId xmlns:a16="http://schemas.microsoft.com/office/drawing/2014/main" id="{0EB9614F-1A51-40ED-B281-3C4C84C87186}"/>
                    </a:ext>
                  </a:extLst>
                </p:cNvPr>
                <p:cNvGrpSpPr/>
                <p:nvPr userDrawn="1"/>
              </p:nvGrpSpPr>
              <p:grpSpPr>
                <a:xfrm>
                  <a:off x="12771550" y="3403239"/>
                  <a:ext cx="467156" cy="448491"/>
                  <a:chOff x="12782177" y="3403239"/>
                  <a:chExt cx="467156" cy="448491"/>
                </a:xfrm>
              </p:grpSpPr>
              <p:grpSp>
                <p:nvGrpSpPr>
                  <p:cNvPr id="260" name="Groep 259">
                    <a:extLst>
                      <a:ext uri="{FF2B5EF4-FFF2-40B4-BE49-F238E27FC236}">
                        <a16:creationId xmlns:a16="http://schemas.microsoft.com/office/drawing/2014/main" id="{9632D72E-E4B9-47BB-95CA-BBAF3EA0E454}"/>
                      </a:ext>
                    </a:extLst>
                  </p:cNvPr>
                  <p:cNvGrpSpPr/>
                  <p:nvPr userDrawn="1"/>
                </p:nvGrpSpPr>
                <p:grpSpPr>
                  <a:xfrm>
                    <a:off x="12782177" y="3403239"/>
                    <a:ext cx="412972" cy="396132"/>
                    <a:chOff x="13554906" y="3320109"/>
                    <a:chExt cx="443912" cy="425811"/>
                  </a:xfrm>
                </p:grpSpPr>
                <p:grpSp>
                  <p:nvGrpSpPr>
                    <p:cNvPr id="267" name="Groep 266">
                      <a:extLst>
                        <a:ext uri="{FF2B5EF4-FFF2-40B4-BE49-F238E27FC236}">
                          <a16:creationId xmlns:a16="http://schemas.microsoft.com/office/drawing/2014/main" id="{CEA148FE-58F7-441A-9A4F-DA562DBC2081}"/>
                        </a:ext>
                      </a:extLst>
                    </p:cNvPr>
                    <p:cNvGrpSpPr/>
                    <p:nvPr userDrawn="1"/>
                  </p:nvGrpSpPr>
                  <p:grpSpPr>
                    <a:xfrm>
                      <a:off x="13554906" y="3320109"/>
                      <a:ext cx="443912" cy="425811"/>
                      <a:chOff x="12909684" y="1276143"/>
                      <a:chExt cx="443912" cy="425811"/>
                    </a:xfrm>
                  </p:grpSpPr>
                  <p:sp>
                    <p:nvSpPr>
                      <p:cNvPr id="270" name="Rechthoek 269">
                        <a:extLst>
                          <a:ext uri="{FF2B5EF4-FFF2-40B4-BE49-F238E27FC236}">
                            <a16:creationId xmlns:a16="http://schemas.microsoft.com/office/drawing/2014/main" id="{D9199AF8-2D4A-454A-A1BB-8C581A5DE36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71" name="Rechthoek 270">
                        <a:extLst>
                          <a:ext uri="{FF2B5EF4-FFF2-40B4-BE49-F238E27FC236}">
                            <a16:creationId xmlns:a16="http://schemas.microsoft.com/office/drawing/2014/main" id="{7E3013C9-83DC-4A4C-9661-2C032955026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72" name="Ovaal 271">
                        <a:extLst>
                          <a:ext uri="{FF2B5EF4-FFF2-40B4-BE49-F238E27FC236}">
                            <a16:creationId xmlns:a16="http://schemas.microsoft.com/office/drawing/2014/main" id="{AA1D9918-4F69-44BA-A515-93C49AE3696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268" name="Afbeelding 267">
                      <a:extLst>
                        <a:ext uri="{FF2B5EF4-FFF2-40B4-BE49-F238E27FC236}">
                          <a16:creationId xmlns:a16="http://schemas.microsoft.com/office/drawing/2014/main" id="{5392A7AF-FE31-4C33-9BD2-69664EA4075A}"/>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269" name="Afbeelding 268">
                      <a:extLst>
                        <a:ext uri="{FF2B5EF4-FFF2-40B4-BE49-F238E27FC236}">
                          <a16:creationId xmlns:a16="http://schemas.microsoft.com/office/drawing/2014/main" id="{C50D5DDC-B6CC-4546-838D-21B12720891F}"/>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261" name="Groep 260">
                    <a:extLst>
                      <a:ext uri="{FF2B5EF4-FFF2-40B4-BE49-F238E27FC236}">
                        <a16:creationId xmlns:a16="http://schemas.microsoft.com/office/drawing/2014/main" id="{978B29E9-DC68-41C0-96F7-38B38897347E}"/>
                      </a:ext>
                    </a:extLst>
                  </p:cNvPr>
                  <p:cNvGrpSpPr/>
                  <p:nvPr userDrawn="1"/>
                </p:nvGrpSpPr>
                <p:grpSpPr>
                  <a:xfrm>
                    <a:off x="13103513" y="3705268"/>
                    <a:ext cx="145820" cy="146462"/>
                    <a:chOff x="13096169" y="3602278"/>
                    <a:chExt cx="145820" cy="146462"/>
                  </a:xfrm>
                </p:grpSpPr>
                <p:sp>
                  <p:nvSpPr>
                    <p:cNvPr id="265" name="Rechthoek 264">
                      <a:extLst>
                        <a:ext uri="{FF2B5EF4-FFF2-40B4-BE49-F238E27FC236}">
                          <a16:creationId xmlns:a16="http://schemas.microsoft.com/office/drawing/2014/main" id="{6B5C4CED-C713-4CCC-B43D-07665A9296D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6" name="Rechthoek 265">
                      <a:extLst>
                        <a:ext uri="{FF2B5EF4-FFF2-40B4-BE49-F238E27FC236}">
                          <a16:creationId xmlns:a16="http://schemas.microsoft.com/office/drawing/2014/main" id="{9E37BE32-B4ED-43FB-92EB-A2D8D47C02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62" name="Groep 261">
                    <a:extLst>
                      <a:ext uri="{FF2B5EF4-FFF2-40B4-BE49-F238E27FC236}">
                        <a16:creationId xmlns:a16="http://schemas.microsoft.com/office/drawing/2014/main" id="{84AF1DB8-86FC-4782-BBF1-8A8D4721690D}"/>
                      </a:ext>
                    </a:extLst>
                  </p:cNvPr>
                  <p:cNvGrpSpPr/>
                  <p:nvPr userDrawn="1"/>
                </p:nvGrpSpPr>
                <p:grpSpPr>
                  <a:xfrm rot="10800000">
                    <a:off x="13061402" y="3665637"/>
                    <a:ext cx="145820" cy="146462"/>
                    <a:chOff x="13096169" y="3602278"/>
                    <a:chExt cx="145820" cy="146462"/>
                  </a:xfrm>
                </p:grpSpPr>
                <p:sp>
                  <p:nvSpPr>
                    <p:cNvPr id="263" name="Rechthoek 262">
                      <a:extLst>
                        <a:ext uri="{FF2B5EF4-FFF2-40B4-BE49-F238E27FC236}">
                          <a16:creationId xmlns:a16="http://schemas.microsoft.com/office/drawing/2014/main" id="{3A557BB6-A074-46F2-B7CB-9519B53B48F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4" name="Rechthoek 263">
                      <a:extLst>
                        <a:ext uri="{FF2B5EF4-FFF2-40B4-BE49-F238E27FC236}">
                          <a16:creationId xmlns:a16="http://schemas.microsoft.com/office/drawing/2014/main" id="{FF9CE5D3-2162-49E2-8831-79197BFD243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258" name="Rechthoek 257">
                  <a:extLst>
                    <a:ext uri="{FF2B5EF4-FFF2-40B4-BE49-F238E27FC236}">
                      <a16:creationId xmlns:a16="http://schemas.microsoft.com/office/drawing/2014/main" id="{008F4807-4DE8-4E7E-A790-B4AD28D072D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259" name="Gelijkbenige driehoek 258">
                  <a:extLst>
                    <a:ext uri="{FF2B5EF4-FFF2-40B4-BE49-F238E27FC236}">
                      <a16:creationId xmlns:a16="http://schemas.microsoft.com/office/drawing/2014/main" id="{9D37F402-00C6-492B-8823-51D10DAB984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39" name="Groep 238">
                <a:extLst>
                  <a:ext uri="{FF2B5EF4-FFF2-40B4-BE49-F238E27FC236}">
                    <a16:creationId xmlns:a16="http://schemas.microsoft.com/office/drawing/2014/main" id="{811A76BB-70E2-4A9D-B303-EC4D5F07743C}"/>
                  </a:ext>
                </a:extLst>
              </p:cNvPr>
              <p:cNvGrpSpPr/>
              <p:nvPr userDrawn="1"/>
            </p:nvGrpSpPr>
            <p:grpSpPr>
              <a:xfrm>
                <a:off x="-3314821" y="2981448"/>
                <a:ext cx="1558053" cy="563933"/>
                <a:chOff x="-3314821" y="2981448"/>
                <a:chExt cx="1558053" cy="563933"/>
              </a:xfrm>
            </p:grpSpPr>
            <p:sp>
              <p:nvSpPr>
                <p:cNvPr id="243" name="Rechthoek 242">
                  <a:extLst>
                    <a:ext uri="{FF2B5EF4-FFF2-40B4-BE49-F238E27FC236}">
                      <a16:creationId xmlns:a16="http://schemas.microsoft.com/office/drawing/2014/main" id="{B48B5599-5193-4F4A-881E-82E1645A2270}"/>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814F0DB0-3D72-4D41-A1B3-1855F8AD496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45" name="Tekstvak 244">
                  <a:extLst>
                    <a:ext uri="{FF2B5EF4-FFF2-40B4-BE49-F238E27FC236}">
                      <a16:creationId xmlns:a16="http://schemas.microsoft.com/office/drawing/2014/main" id="{5026F6AA-CB43-4641-9F0C-8A2976310FB3}"/>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voorgrond</a:t>
                  </a:r>
                </a:p>
              </p:txBody>
            </p:sp>
            <p:sp>
              <p:nvSpPr>
                <p:cNvPr id="246" name="Tekstvak 245">
                  <a:extLst>
                    <a:ext uri="{FF2B5EF4-FFF2-40B4-BE49-F238E27FC236}">
                      <a16:creationId xmlns:a16="http://schemas.microsoft.com/office/drawing/2014/main" id="{ACB5DC90-0296-43B9-94DD-65CBFD3D7697}"/>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achtergrond</a:t>
                  </a:r>
                </a:p>
              </p:txBody>
            </p:sp>
            <p:sp>
              <p:nvSpPr>
                <p:cNvPr id="247" name="Vrije vorm: vorm 246">
                  <a:extLst>
                    <a:ext uri="{FF2B5EF4-FFF2-40B4-BE49-F238E27FC236}">
                      <a16:creationId xmlns:a16="http://schemas.microsoft.com/office/drawing/2014/main" id="{10D3B2C9-67BA-4961-A57D-89698CB1D45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48" name="Gelijkbenige driehoek 247">
                  <a:extLst>
                    <a:ext uri="{FF2B5EF4-FFF2-40B4-BE49-F238E27FC236}">
                      <a16:creationId xmlns:a16="http://schemas.microsoft.com/office/drawing/2014/main" id="{0486A131-A642-40DD-AECE-4D20357EE1A7}"/>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49" name="Groep 248">
                  <a:extLst>
                    <a:ext uri="{FF2B5EF4-FFF2-40B4-BE49-F238E27FC236}">
                      <a16:creationId xmlns:a16="http://schemas.microsoft.com/office/drawing/2014/main" id="{1E7EFB01-7020-4AC8-ADEA-A13A9E2A559A}"/>
                    </a:ext>
                  </a:extLst>
                </p:cNvPr>
                <p:cNvGrpSpPr/>
                <p:nvPr userDrawn="1"/>
              </p:nvGrpSpPr>
              <p:grpSpPr>
                <a:xfrm>
                  <a:off x="-3257052" y="3032066"/>
                  <a:ext cx="182309" cy="163794"/>
                  <a:chOff x="12832541" y="3162395"/>
                  <a:chExt cx="219532" cy="197236"/>
                </a:xfrm>
              </p:grpSpPr>
              <p:sp>
                <p:nvSpPr>
                  <p:cNvPr id="254" name="Rechthoek 253">
                    <a:extLst>
                      <a:ext uri="{FF2B5EF4-FFF2-40B4-BE49-F238E27FC236}">
                        <a16:creationId xmlns:a16="http://schemas.microsoft.com/office/drawing/2014/main" id="{9349CEBD-BBE1-48CF-90CB-D522DDA5154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F0F234F-86F1-4360-9FC1-690ECC8706DF}"/>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3A88F4CB-E9C8-4D0A-94A9-18A41AEE471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nvGrpSpPr>
                <p:cNvPr id="250" name="Groep 249">
                  <a:extLst>
                    <a:ext uri="{FF2B5EF4-FFF2-40B4-BE49-F238E27FC236}">
                      <a16:creationId xmlns:a16="http://schemas.microsoft.com/office/drawing/2014/main" id="{D1CDF98E-64D9-4564-BE16-55E9F8F5550D}"/>
                    </a:ext>
                  </a:extLst>
                </p:cNvPr>
                <p:cNvGrpSpPr/>
                <p:nvPr userDrawn="1"/>
              </p:nvGrpSpPr>
              <p:grpSpPr>
                <a:xfrm>
                  <a:off x="-3257053" y="3276580"/>
                  <a:ext cx="182309" cy="163794"/>
                  <a:chOff x="12832541" y="3162395"/>
                  <a:chExt cx="219532" cy="197236"/>
                </a:xfrm>
              </p:grpSpPr>
              <p:sp>
                <p:nvSpPr>
                  <p:cNvPr id="251" name="Rechthoek 250">
                    <a:extLst>
                      <a:ext uri="{FF2B5EF4-FFF2-40B4-BE49-F238E27FC236}">
                        <a16:creationId xmlns:a16="http://schemas.microsoft.com/office/drawing/2014/main" id="{A1BB87C8-96F1-48E4-BED7-19CD6AFD51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5484391C-621A-484D-9BA6-E6FC6DC9C2B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B98791E3-B95A-4C93-9854-55C92C24077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nvGrpSpPr>
              <p:cNvPr id="240" name="ICOON_info">
                <a:extLst>
                  <a:ext uri="{FF2B5EF4-FFF2-40B4-BE49-F238E27FC236}">
                    <a16:creationId xmlns:a16="http://schemas.microsoft.com/office/drawing/2014/main" id="{FA6E90A2-E2BB-4ECE-8607-4AAAA018F780}"/>
                  </a:ext>
                </a:extLst>
              </p:cNvPr>
              <p:cNvGrpSpPr/>
              <p:nvPr userDrawn="1"/>
            </p:nvGrpSpPr>
            <p:grpSpPr>
              <a:xfrm>
                <a:off x="-376736" y="5498637"/>
                <a:ext cx="283685" cy="283685"/>
                <a:chOff x="-510741" y="5913713"/>
                <a:chExt cx="267555" cy="267555"/>
              </a:xfrm>
            </p:grpSpPr>
            <p:sp>
              <p:nvSpPr>
                <p:cNvPr id="241" name="Ovaal 240">
                  <a:extLst>
                    <a:ext uri="{FF2B5EF4-FFF2-40B4-BE49-F238E27FC236}">
                      <a16:creationId xmlns:a16="http://schemas.microsoft.com/office/drawing/2014/main" id="{F1A65FB0-9DB6-4B74-A317-8BAF3B2F92E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42" name="Graphic 163" descr="Informatie">
                  <a:extLst>
                    <a:ext uri="{FF2B5EF4-FFF2-40B4-BE49-F238E27FC236}">
                      <a16:creationId xmlns:a16="http://schemas.microsoft.com/office/drawing/2014/main" id="{2732F8CB-A325-4E8D-A088-E08B6CCC44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
        <p:nvSpPr>
          <p:cNvPr id="157" name="Tijdelijke aanduiding voor afbeelding 32">
            <a:extLst>
              <a:ext uri="{FF2B5EF4-FFF2-40B4-BE49-F238E27FC236}">
                <a16:creationId xmlns:a16="http://schemas.microsoft.com/office/drawing/2014/main" id="{F1B4F3D3-1D10-49C6-9D01-FBBD37BB74D1}"/>
              </a:ext>
            </a:extLst>
          </p:cNvPr>
          <p:cNvSpPr>
            <a:spLocks noGrp="1"/>
          </p:cNvSpPr>
          <p:nvPr>
            <p:ph type="pic" sz="quarter" idx="14" hasCustomPrompt="1"/>
          </p:nvPr>
        </p:nvSpPr>
        <p:spPr>
          <a:xfrm>
            <a:off x="6230706" y="1375655"/>
            <a:ext cx="5661257" cy="4501271"/>
          </a:xfrm>
          <a:custGeom>
            <a:avLst/>
            <a:gdLst>
              <a:gd name="connsiteX0" fmla="*/ 0 w 5251324"/>
              <a:gd name="connsiteY0" fmla="*/ 0 h 6282663"/>
              <a:gd name="connsiteX1" fmla="*/ 5251324 w 5251324"/>
              <a:gd name="connsiteY1" fmla="*/ 0 h 6282663"/>
              <a:gd name="connsiteX2" fmla="*/ 5251324 w 5251324"/>
              <a:gd name="connsiteY2" fmla="*/ 6282663 h 6282663"/>
              <a:gd name="connsiteX3" fmla="*/ 0 w 5251324"/>
              <a:gd name="connsiteY3" fmla="*/ 6282663 h 6282663"/>
            </a:gdLst>
            <a:ahLst/>
            <a:cxnLst>
              <a:cxn ang="0">
                <a:pos x="connsiteX0" y="connsiteY0"/>
              </a:cxn>
              <a:cxn ang="0">
                <a:pos x="connsiteX1" y="connsiteY1"/>
              </a:cxn>
              <a:cxn ang="0">
                <a:pos x="connsiteX2" y="connsiteY2"/>
              </a:cxn>
              <a:cxn ang="0">
                <a:pos x="connsiteX3" y="connsiteY3"/>
              </a:cxn>
            </a:cxnLst>
            <a:rect l="l" t="t" r="r" b="b"/>
            <a:pathLst>
              <a:path w="5251324" h="6282663">
                <a:moveTo>
                  <a:pt x="0" y="0"/>
                </a:moveTo>
                <a:lnTo>
                  <a:pt x="5251324" y="0"/>
                </a:lnTo>
                <a:lnTo>
                  <a:pt x="5251324" y="6282663"/>
                </a:lnTo>
                <a:lnTo>
                  <a:pt x="0" y="6282663"/>
                </a:ln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7" name="Rechthoek: afgeronde hoeken 6">
            <a:extLst>
              <a:ext uri="{FF2B5EF4-FFF2-40B4-BE49-F238E27FC236}">
                <a16:creationId xmlns:a16="http://schemas.microsoft.com/office/drawing/2014/main" id="{414653D9-A222-4406-BAB0-F8D326D8361A}"/>
              </a:ext>
            </a:extLst>
          </p:cNvPr>
          <p:cNvSpPr/>
          <p:nvPr userDrawn="1"/>
        </p:nvSpPr>
        <p:spPr>
          <a:xfrm>
            <a:off x="0" y="-429492"/>
            <a:ext cx="1813638"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Tekstdia #3</a:t>
            </a:r>
          </a:p>
        </p:txBody>
      </p:sp>
      <p:grpSp>
        <p:nvGrpSpPr>
          <p:cNvPr id="133" name="INSTRUCTIE">
            <a:extLst>
              <a:ext uri="{FF2B5EF4-FFF2-40B4-BE49-F238E27FC236}">
                <a16:creationId xmlns:a16="http://schemas.microsoft.com/office/drawing/2014/main" id="{8876177B-2E10-46A0-B8A3-CDC958BB53B1}"/>
              </a:ext>
            </a:extLst>
          </p:cNvPr>
          <p:cNvGrpSpPr/>
          <p:nvPr userDrawn="1"/>
        </p:nvGrpSpPr>
        <p:grpSpPr>
          <a:xfrm>
            <a:off x="5846" y="7033211"/>
            <a:ext cx="3727954" cy="1728407"/>
            <a:chOff x="5846" y="7033211"/>
            <a:chExt cx="3727954" cy="1728407"/>
          </a:xfrm>
        </p:grpSpPr>
        <p:sp>
          <p:nvSpPr>
            <p:cNvPr id="134" name="Rechthoek 133">
              <a:extLst>
                <a:ext uri="{FF2B5EF4-FFF2-40B4-BE49-F238E27FC236}">
                  <a16:creationId xmlns:a16="http://schemas.microsoft.com/office/drawing/2014/main" id="{58A27022-9A28-46CB-BDEA-41BB1CB304D4}"/>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35" name="Ovaal 134">
              <a:extLst>
                <a:ext uri="{FF2B5EF4-FFF2-40B4-BE49-F238E27FC236}">
                  <a16:creationId xmlns:a16="http://schemas.microsoft.com/office/drawing/2014/main" id="{0764A5C5-0C52-4385-B06A-E22BCE2C6407}"/>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6" name="Rechthoek 135">
              <a:extLst>
                <a:ext uri="{FF2B5EF4-FFF2-40B4-BE49-F238E27FC236}">
                  <a16:creationId xmlns:a16="http://schemas.microsoft.com/office/drawing/2014/main" id="{AEE54662-CD6F-4E33-A661-8EABA6A1175C}"/>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7" name="Ovaal 136">
              <a:extLst>
                <a:ext uri="{FF2B5EF4-FFF2-40B4-BE49-F238E27FC236}">
                  <a16:creationId xmlns:a16="http://schemas.microsoft.com/office/drawing/2014/main" id="{42560AB9-F304-4919-A441-BC7BB829EDA8}"/>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8" name="Rechthoek 137">
              <a:extLst>
                <a:ext uri="{FF2B5EF4-FFF2-40B4-BE49-F238E27FC236}">
                  <a16:creationId xmlns:a16="http://schemas.microsoft.com/office/drawing/2014/main" id="{7A13217A-D2F9-4B2E-8A39-CFE5ACD0BFE1}"/>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39" name="Groep 138">
              <a:extLst>
                <a:ext uri="{FF2B5EF4-FFF2-40B4-BE49-F238E27FC236}">
                  <a16:creationId xmlns:a16="http://schemas.microsoft.com/office/drawing/2014/main" id="{D8542D78-F263-4F1F-A378-9E01B654711E}"/>
                </a:ext>
              </a:extLst>
            </p:cNvPr>
            <p:cNvGrpSpPr/>
            <p:nvPr userDrawn="1"/>
          </p:nvGrpSpPr>
          <p:grpSpPr>
            <a:xfrm>
              <a:off x="2939884" y="7739834"/>
              <a:ext cx="681133" cy="750023"/>
              <a:chOff x="-910573" y="4987990"/>
              <a:chExt cx="681133" cy="750023"/>
            </a:xfrm>
          </p:grpSpPr>
          <p:grpSp>
            <p:nvGrpSpPr>
              <p:cNvPr id="140" name="Groep 139">
                <a:extLst>
                  <a:ext uri="{FF2B5EF4-FFF2-40B4-BE49-F238E27FC236}">
                    <a16:creationId xmlns:a16="http://schemas.microsoft.com/office/drawing/2014/main" id="{2F9C70FD-CAB5-4009-BA86-674BD00EF710}"/>
                  </a:ext>
                </a:extLst>
              </p:cNvPr>
              <p:cNvGrpSpPr/>
              <p:nvPr userDrawn="1"/>
            </p:nvGrpSpPr>
            <p:grpSpPr>
              <a:xfrm>
                <a:off x="-713542" y="4987990"/>
                <a:ext cx="287071" cy="379107"/>
                <a:chOff x="-4050578" y="288410"/>
                <a:chExt cx="322125" cy="379107"/>
              </a:xfrm>
            </p:grpSpPr>
            <p:sp>
              <p:nvSpPr>
                <p:cNvPr id="143" name="Rechthoek met één afgeknipte en afgeronde hoek 47">
                  <a:extLst>
                    <a:ext uri="{FF2B5EF4-FFF2-40B4-BE49-F238E27FC236}">
                      <a16:creationId xmlns:a16="http://schemas.microsoft.com/office/drawing/2014/main" id="{6E3434DE-2330-4B1D-B3B5-DC04AA26FF15}"/>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4" name="Rechthoekige driehoek 143">
                  <a:extLst>
                    <a:ext uri="{FF2B5EF4-FFF2-40B4-BE49-F238E27FC236}">
                      <a16:creationId xmlns:a16="http://schemas.microsoft.com/office/drawing/2014/main" id="{498644F8-B0BE-4805-ADFB-634A48B2872A}"/>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5" name="Rechthoek 144">
                  <a:extLst>
                    <a:ext uri="{FF2B5EF4-FFF2-40B4-BE49-F238E27FC236}">
                      <a16:creationId xmlns:a16="http://schemas.microsoft.com/office/drawing/2014/main" id="{C64FB740-C0EB-4584-875D-3FE4EC20D6BA}"/>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6" name="Rechthoek 145">
                  <a:extLst>
                    <a:ext uri="{FF2B5EF4-FFF2-40B4-BE49-F238E27FC236}">
                      <a16:creationId xmlns:a16="http://schemas.microsoft.com/office/drawing/2014/main" id="{C1E2C300-8545-49BF-B03C-96E343915C2F}"/>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42" name="Rechthoek 141">
                <a:extLst>
                  <a:ext uri="{FF2B5EF4-FFF2-40B4-BE49-F238E27FC236}">
                    <a16:creationId xmlns:a16="http://schemas.microsoft.com/office/drawing/2014/main" id="{A2D1CBFE-0229-4E9F-9696-D95EB425BC4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47" name="Rechthoek 146">
            <a:extLst>
              <a:ext uri="{FF2B5EF4-FFF2-40B4-BE49-F238E27FC236}">
                <a16:creationId xmlns:a16="http://schemas.microsoft.com/office/drawing/2014/main" id="{D71515E9-F4FC-4967-A41A-8D069FD76735}"/>
              </a:ext>
            </a:extLst>
          </p:cNvPr>
          <p:cNvSpPr/>
          <p:nvPr userDrawn="1"/>
        </p:nvSpPr>
        <p:spPr>
          <a:xfrm>
            <a:off x="287336" y="1375656"/>
            <a:ext cx="5662961" cy="4501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148" name="Tijdelijke aanduiding voor verticale tekst 2">
            <a:extLst>
              <a:ext uri="{FF2B5EF4-FFF2-40B4-BE49-F238E27FC236}">
                <a16:creationId xmlns:a16="http://schemas.microsoft.com/office/drawing/2014/main" id="{35B470ED-C702-4711-BFF4-E04322263E91}"/>
              </a:ext>
            </a:extLst>
          </p:cNvPr>
          <p:cNvSpPr>
            <a:spLocks noGrp="1"/>
          </p:cNvSpPr>
          <p:nvPr>
            <p:ph type="body" orient="vert" idx="1" hasCustomPrompt="1"/>
          </p:nvPr>
        </p:nvSpPr>
        <p:spPr>
          <a:xfrm>
            <a:off x="575999" y="1674395"/>
            <a:ext cx="5085447" cy="3913605"/>
          </a:xfrm>
        </p:spPr>
        <p:txBody>
          <a:bodyPr vert="horz"/>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a:p>
        </p:txBody>
      </p:sp>
      <p:sp>
        <p:nvSpPr>
          <p:cNvPr id="151" name="Titel 3">
            <a:extLst>
              <a:ext uri="{FF2B5EF4-FFF2-40B4-BE49-F238E27FC236}">
                <a16:creationId xmlns:a16="http://schemas.microsoft.com/office/drawing/2014/main" id="{CFC68A8F-0710-40FF-BFCD-C38FBCF43DA8}"/>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152" name="Afbeelding 151">
            <a:extLst>
              <a:ext uri="{FF2B5EF4-FFF2-40B4-BE49-F238E27FC236}">
                <a16:creationId xmlns:a16="http://schemas.microsoft.com/office/drawing/2014/main" id="{6F7569F5-82E7-47F7-884A-7C375C3F579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
        <p:nvSpPr>
          <p:cNvPr id="149" name="Tijdelijke aanduiding voor voettekst 4">
            <a:extLst>
              <a:ext uri="{FF2B5EF4-FFF2-40B4-BE49-F238E27FC236}">
                <a16:creationId xmlns:a16="http://schemas.microsoft.com/office/drawing/2014/main" id="{C5BC62AF-7A43-3E4D-9F6B-79053AE04EAF}"/>
              </a:ext>
            </a:extLst>
          </p:cNvPr>
          <p:cNvSpPr>
            <a:spLocks noGrp="1"/>
          </p:cNvSpPr>
          <p:nvPr>
            <p:ph type="ftr" sz="quarter" idx="3"/>
          </p:nvPr>
        </p:nvSpPr>
        <p:spPr>
          <a:xfrm>
            <a:off x="7214051" y="6656739"/>
            <a:ext cx="41148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r>
              <a:rPr lang="nl-NL"/>
              <a:t>De Omgevingswet. Het Enexis perspectief. </a:t>
            </a:r>
          </a:p>
        </p:txBody>
      </p:sp>
      <p:sp>
        <p:nvSpPr>
          <p:cNvPr id="150" name="Tijdelijke aanduiding voor dianummer 5">
            <a:extLst>
              <a:ext uri="{FF2B5EF4-FFF2-40B4-BE49-F238E27FC236}">
                <a16:creationId xmlns:a16="http://schemas.microsoft.com/office/drawing/2014/main" id="{347222F3-FB6A-EC43-B712-9EAD8B9A6E73}"/>
              </a:ext>
            </a:extLst>
          </p:cNvPr>
          <p:cNvSpPr>
            <a:spLocks noGrp="1"/>
          </p:cNvSpPr>
          <p:nvPr>
            <p:ph type="sldNum" sz="quarter" idx="4"/>
          </p:nvPr>
        </p:nvSpPr>
        <p:spPr>
          <a:xfrm>
            <a:off x="11330553" y="6656739"/>
            <a:ext cx="284597" cy="107323"/>
          </a:xfrm>
          <a:prstGeom prst="rect">
            <a:avLst/>
          </a:prstGeom>
        </p:spPr>
        <p:txBody>
          <a:bodyPr vert="horz" lIns="0" tIns="0" rIns="0" bIns="0" rtlCol="0" anchor="ctr">
            <a:noAutofit/>
          </a:bodyPr>
          <a:lstStyle>
            <a:lvl1pPr algn="r">
              <a:defRPr sz="900" b="1">
                <a:solidFill>
                  <a:schemeClr val="accent1"/>
                </a:solidFill>
                <a:latin typeface="+mn-lt"/>
              </a:defRPr>
            </a:lvl1pPr>
          </a:lstStyle>
          <a:p>
            <a:fld id="{D7B5DC5B-6873-43DB-ADC7-B15ACCE0DFDB}" type="slidenum">
              <a:rPr lang="nl-NL" smtClean="0"/>
              <a:pPr/>
              <a:t>‹nr.›</a:t>
            </a:fld>
            <a:endParaRPr lang="nl-NL"/>
          </a:p>
        </p:txBody>
      </p:sp>
    </p:spTree>
    <p:extLst>
      <p:ext uri="{BB962C8B-B14F-4D97-AF65-F5344CB8AC3E}">
        <p14:creationId xmlns:p14="http://schemas.microsoft.com/office/powerpoint/2010/main" val="2236048251"/>
      </p:ext>
    </p:extLst>
  </p:cSld>
  <p:clrMapOvr>
    <a:masterClrMapping/>
  </p:clrMapOvr>
  <p:transition spd="slow">
    <p:wipe dir="r"/>
  </p:transition>
  <p:extLst>
    <p:ext uri="{DCECCB84-F9BA-43D5-87BE-67443E8EF086}">
      <p15:sldGuideLst xmlns:p15="http://schemas.microsoft.com/office/powerpoint/2012/main">
        <p15:guide id="1" pos="3931" userDrawn="1">
          <p15:clr>
            <a:srgbClr val="FBAE40"/>
          </p15:clr>
        </p15:guide>
        <p15:guide id="2" pos="41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UR EN TEKST">
    <p:spTree>
      <p:nvGrpSpPr>
        <p:cNvPr id="1" name=""/>
        <p:cNvGrpSpPr/>
        <p:nvPr/>
      </p:nvGrpSpPr>
      <p:grpSpPr>
        <a:xfrm>
          <a:off x="0" y="0"/>
          <a:ext cx="0" cy="0"/>
          <a:chOff x="0" y="0"/>
          <a:chExt cx="0" cy="0"/>
        </a:xfrm>
      </p:grpSpPr>
      <p:grpSp>
        <p:nvGrpSpPr>
          <p:cNvPr id="158" name="INSTRUCTIE">
            <a:extLst>
              <a:ext uri="{FF2B5EF4-FFF2-40B4-BE49-F238E27FC236}">
                <a16:creationId xmlns:a16="http://schemas.microsoft.com/office/drawing/2014/main" id="{CDFD4A3C-8B84-45DD-801A-609B005254A6}"/>
              </a:ext>
            </a:extLst>
          </p:cNvPr>
          <p:cNvGrpSpPr/>
          <p:nvPr userDrawn="1"/>
        </p:nvGrpSpPr>
        <p:grpSpPr>
          <a:xfrm>
            <a:off x="12377595" y="0"/>
            <a:ext cx="3693386" cy="5359350"/>
            <a:chOff x="-3786437" y="0"/>
            <a:chExt cx="3693386" cy="5359350"/>
          </a:xfrm>
        </p:grpSpPr>
        <p:sp>
          <p:nvSpPr>
            <p:cNvPr id="159" name="Rechthoek 158">
              <a:extLst>
                <a:ext uri="{FF2B5EF4-FFF2-40B4-BE49-F238E27FC236}">
                  <a16:creationId xmlns:a16="http://schemas.microsoft.com/office/drawing/2014/main" id="{5B1CBED4-AEF5-4F46-8CB9-E4A3E36DDA9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60" name="Ovaal 159">
              <a:extLst>
                <a:ext uri="{FF2B5EF4-FFF2-40B4-BE49-F238E27FC236}">
                  <a16:creationId xmlns:a16="http://schemas.microsoft.com/office/drawing/2014/main" id="{0356C659-1485-48A3-9B62-8D2DB4D61C8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1" name="Rechthoek 160">
              <a:extLst>
                <a:ext uri="{FF2B5EF4-FFF2-40B4-BE49-F238E27FC236}">
                  <a16:creationId xmlns:a16="http://schemas.microsoft.com/office/drawing/2014/main" id="{29088084-DEEA-4D57-A29F-D30417F90C2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1000"/>
                </a:spcBef>
                <a:spcAft>
                  <a:spcPts val="1000"/>
                </a:spcAft>
                <a:buClr>
                  <a:schemeClr val="accent1"/>
                </a:buClr>
                <a:buSzTx/>
                <a:buFont typeface="Calibri Light" panose="020F0302020204030204" pitchFamily="34" charset="0"/>
                <a:buChar char="●"/>
                <a:tabLst/>
                <a:defRPr/>
              </a:pP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62" name="Ovaal 161">
              <a:extLst>
                <a:ext uri="{FF2B5EF4-FFF2-40B4-BE49-F238E27FC236}">
                  <a16:creationId xmlns:a16="http://schemas.microsoft.com/office/drawing/2014/main" id="{547E9E55-62AC-47E5-AFDE-325A7730423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3" name="Rechthoek 162">
              <a:extLst>
                <a:ext uri="{FF2B5EF4-FFF2-40B4-BE49-F238E27FC236}">
                  <a16:creationId xmlns:a16="http://schemas.microsoft.com/office/drawing/2014/main" id="{76CA14E6-5194-4305-8793-38D2BEAA4AA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4" name="Rechthoek 163">
              <a:extLst>
                <a:ext uri="{FF2B5EF4-FFF2-40B4-BE49-F238E27FC236}">
                  <a16:creationId xmlns:a16="http://schemas.microsoft.com/office/drawing/2014/main" id="{CCCF7411-429B-476D-8229-BF5EC4A55A4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2925" marR="0" lvl="1" indent="-277813" algn="l" defTabSz="914400" rtl="0" eaLnBrk="1" fontAlgn="auto" latinLnBrk="0" hangingPunct="1">
                <a:lnSpc>
                  <a:spcPct val="90000"/>
                </a:lnSpc>
                <a:spcBef>
                  <a:spcPts val="1000"/>
                </a:spcBef>
                <a:spcAft>
                  <a:spcPts val="1000"/>
                </a:spcAft>
                <a:buClr>
                  <a:schemeClr val="accent2"/>
                </a:buClr>
                <a:buSzTx/>
                <a:buFont typeface="Calibri Light" panose="020F0302020204030204" pitchFamily="34" charset="0"/>
                <a:buChar char="●"/>
                <a:tabLst/>
                <a:defRPr/>
              </a:pPr>
              <a:r>
                <a:rPr lang="nl-NL" sz="1200" kern="1200" noProof="0">
                  <a:solidFill>
                    <a:schemeClr val="accent3"/>
                  </a:solidFill>
                  <a:latin typeface="+mn-lt"/>
                  <a:ea typeface="+mn-ea"/>
                  <a:cs typeface="+mn-cs"/>
                </a:rPr>
                <a:t>Sub-</a:t>
              </a:r>
              <a:r>
                <a:rPr lang="nl-NL" sz="1200" kern="1200" noProof="0" err="1">
                  <a:solidFill>
                    <a:schemeClr val="accent3"/>
                  </a:solidFill>
                  <a:latin typeface="+mn-lt"/>
                  <a:ea typeface="+mn-ea"/>
                  <a:cs typeface="+mn-cs"/>
                </a:rPr>
                <a:t>bullet</a:t>
              </a:r>
              <a:r>
                <a:rPr lang="nl-NL" sz="1200" kern="1200" noProof="0">
                  <a:solidFill>
                    <a:schemeClr val="accent3"/>
                  </a:solidFill>
                  <a:latin typeface="+mn-lt"/>
                  <a:ea typeface="+mn-ea"/>
                  <a:cs typeface="+mn-cs"/>
                </a:rPr>
                <a:t> #1</a:t>
              </a:r>
            </a:p>
          </p:txBody>
        </p:sp>
        <p:sp>
          <p:nvSpPr>
            <p:cNvPr id="165" name="Ovaal 164">
              <a:extLst>
                <a:ext uri="{FF2B5EF4-FFF2-40B4-BE49-F238E27FC236}">
                  <a16:creationId xmlns:a16="http://schemas.microsoft.com/office/drawing/2014/main" id="{9DB85060-23CC-401A-B0DD-6228EC01AC4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6" name="Rechthoek 165">
              <a:extLst>
                <a:ext uri="{FF2B5EF4-FFF2-40B4-BE49-F238E27FC236}">
                  <a16:creationId xmlns:a16="http://schemas.microsoft.com/office/drawing/2014/main" id="{B8D7B950-7497-43A0-BC85-08ACA06E2C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712788" marR="0" lvl="2" indent="-1698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100" kern="1200" noProof="0">
                  <a:solidFill>
                    <a:schemeClr val="accent3"/>
                  </a:solidFill>
                  <a:latin typeface="+mn-lt"/>
                  <a:ea typeface="+mn-ea"/>
                  <a:cs typeface="+mn-cs"/>
                </a:rPr>
                <a:t>Sub-</a:t>
              </a:r>
              <a:r>
                <a:rPr lang="nl-NL" sz="1100" kern="1200" noProof="0" err="1">
                  <a:solidFill>
                    <a:schemeClr val="accent3"/>
                  </a:solidFill>
                  <a:latin typeface="+mn-lt"/>
                  <a:ea typeface="+mn-ea"/>
                  <a:cs typeface="+mn-cs"/>
                </a:rPr>
                <a:t>bullet</a:t>
              </a:r>
              <a:r>
                <a:rPr lang="nl-NL" sz="1100" kern="1200" noProof="0">
                  <a:solidFill>
                    <a:schemeClr val="accent3"/>
                  </a:solidFill>
                  <a:latin typeface="+mn-lt"/>
                  <a:ea typeface="+mn-ea"/>
                  <a:cs typeface="+mn-cs"/>
                </a:rPr>
                <a:t> #2</a:t>
              </a:r>
            </a:p>
          </p:txBody>
        </p:sp>
        <p:sp>
          <p:nvSpPr>
            <p:cNvPr id="167" name="Ovaal 166">
              <a:extLst>
                <a:ext uri="{FF2B5EF4-FFF2-40B4-BE49-F238E27FC236}">
                  <a16:creationId xmlns:a16="http://schemas.microsoft.com/office/drawing/2014/main" id="{8D985D8E-7753-4A2F-A48E-392DB140979D}"/>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8" name="Rechthoek 167">
              <a:extLst>
                <a:ext uri="{FF2B5EF4-FFF2-40B4-BE49-F238E27FC236}">
                  <a16:creationId xmlns:a16="http://schemas.microsoft.com/office/drawing/2014/main" id="{8A12664B-66F6-471D-9202-ED12EEDF03D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1000"/>
                </a:spcBef>
                <a:spcAft>
                  <a:spcPts val="1000"/>
                </a:spcAft>
                <a:buClr>
                  <a:schemeClr val="accent1"/>
                </a:buClr>
                <a:buSzTx/>
                <a:buFont typeface="Arial" panose="020B0604020202020204" pitchFamily="34" charset="0"/>
                <a:buNone/>
                <a:tabLst/>
                <a:defRPr/>
              </a:pPr>
              <a:r>
                <a:rPr lang="nl-NL" sz="1200" kern="1200" noProof="0">
                  <a:solidFill>
                    <a:schemeClr val="accent3"/>
                  </a:solidFill>
                  <a:latin typeface="+mn-lt"/>
                  <a:ea typeface="+mn-ea"/>
                  <a:cs typeface="+mn-cs"/>
                </a:rPr>
                <a:t>Leestekst</a:t>
              </a:r>
            </a:p>
          </p:txBody>
        </p:sp>
        <p:sp>
          <p:nvSpPr>
            <p:cNvPr id="169" name="Ovaal 168">
              <a:extLst>
                <a:ext uri="{FF2B5EF4-FFF2-40B4-BE49-F238E27FC236}">
                  <a16:creationId xmlns:a16="http://schemas.microsoft.com/office/drawing/2014/main" id="{073123B7-53C6-4E8B-848D-98A9F247F13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0" name="Rechthoek 169">
              <a:extLst>
                <a:ext uri="{FF2B5EF4-FFF2-40B4-BE49-F238E27FC236}">
                  <a16:creationId xmlns:a16="http://schemas.microsoft.com/office/drawing/2014/main" id="{CC6DAE4E-EED6-4EFC-A805-25DB09D12C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400" b="0" kern="1200" cap="none" baseline="0" noProof="0">
                  <a:solidFill>
                    <a:schemeClr val="accent1"/>
                  </a:solidFill>
                  <a:latin typeface="+mj-lt"/>
                  <a:ea typeface="+mn-ea"/>
                  <a:cs typeface="+mn-cs"/>
                </a:rPr>
                <a:t>Kop #1</a:t>
              </a:r>
            </a:p>
          </p:txBody>
        </p:sp>
        <p:sp>
          <p:nvSpPr>
            <p:cNvPr id="171" name="Ovaal 170">
              <a:extLst>
                <a:ext uri="{FF2B5EF4-FFF2-40B4-BE49-F238E27FC236}">
                  <a16:creationId xmlns:a16="http://schemas.microsoft.com/office/drawing/2014/main" id="{F7A42ED1-278A-42D3-8157-BF68F1CACF0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2" name="Rechthoek 171">
              <a:extLst>
                <a:ext uri="{FF2B5EF4-FFF2-40B4-BE49-F238E27FC236}">
                  <a16:creationId xmlns:a16="http://schemas.microsoft.com/office/drawing/2014/main" id="{FCE310B1-9E6D-49DB-B37A-B6CC5BDE8B0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42900" marR="0" lvl="6" indent="-342900" algn="l" defTabSz="914400" rtl="0" eaLnBrk="1" fontAlgn="auto" latinLnBrk="0" hangingPunct="1">
                <a:lnSpc>
                  <a:spcPct val="90000"/>
                </a:lnSpc>
                <a:spcBef>
                  <a:spcPts val="1000"/>
                </a:spcBef>
                <a:spcAft>
                  <a:spcPts val="1000"/>
                </a:spcAft>
                <a:buClr>
                  <a:schemeClr val="accent1"/>
                </a:buClr>
                <a:buSzTx/>
                <a:buFont typeface="+mj-lt"/>
                <a:buAutoNum type="arabicPeriod"/>
                <a:tabLst/>
                <a:defRPr/>
              </a:pPr>
              <a:r>
                <a:rPr lang="nl-NL" sz="1200" kern="1200" noProof="0">
                  <a:solidFill>
                    <a:schemeClr val="accent3"/>
                  </a:solidFill>
                  <a:latin typeface="+mn-lt"/>
                  <a:ea typeface="+mn-ea"/>
                  <a:cs typeface="+mn-cs"/>
                </a:rPr>
                <a:t>Numerieke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73" name="Ovaal 172">
              <a:extLst>
                <a:ext uri="{FF2B5EF4-FFF2-40B4-BE49-F238E27FC236}">
                  <a16:creationId xmlns:a16="http://schemas.microsoft.com/office/drawing/2014/main" id="{32ACCC95-A410-4B39-8967-89FA60D031D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74" name="Rechthoek 173">
              <a:extLst>
                <a:ext uri="{FF2B5EF4-FFF2-40B4-BE49-F238E27FC236}">
                  <a16:creationId xmlns:a16="http://schemas.microsoft.com/office/drawing/2014/main" id="{D22E5E8D-7700-4DF6-AA35-1E1FBC07A0F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42900" marR="0" lvl="7" indent="-342900" algn="l" defTabSz="914400" rtl="0" eaLnBrk="1" fontAlgn="auto" latinLnBrk="0" hangingPunct="1">
                <a:lnSpc>
                  <a:spcPct val="90000"/>
                </a:lnSpc>
                <a:spcBef>
                  <a:spcPts val="1000"/>
                </a:spcBef>
                <a:spcAft>
                  <a:spcPts val="1000"/>
                </a:spcAft>
                <a:buClr>
                  <a:schemeClr val="accent1"/>
                </a:buClr>
                <a:buSzTx/>
                <a:buFont typeface="+mj-lt"/>
                <a:buAutoNum type="alphaLcPeriod"/>
                <a:tabLst/>
                <a:defRPr/>
              </a:pPr>
              <a:r>
                <a:rPr lang="nl-NL" sz="1200" kern="1200" noProof="0">
                  <a:solidFill>
                    <a:schemeClr val="accent3"/>
                  </a:solidFill>
                  <a:latin typeface="+mn-lt"/>
                  <a:ea typeface="+mn-ea"/>
                  <a:cs typeface="+mn-cs"/>
                </a:rPr>
                <a:t>Alfabetische </a:t>
              </a:r>
              <a:r>
                <a:rPr lang="nl-NL" sz="1200" kern="1200" noProof="0" err="1">
                  <a:solidFill>
                    <a:schemeClr val="accent3"/>
                  </a:solidFill>
                  <a:latin typeface="+mn-lt"/>
                  <a:ea typeface="+mn-ea"/>
                  <a:cs typeface="+mn-cs"/>
                </a:rPr>
                <a:t>bullet</a:t>
              </a:r>
              <a:endParaRPr lang="nl-NL" sz="1200" kern="1200" noProof="0">
                <a:solidFill>
                  <a:schemeClr val="accent3"/>
                </a:solidFill>
                <a:latin typeface="+mn-lt"/>
                <a:ea typeface="+mn-ea"/>
                <a:cs typeface="+mn-cs"/>
              </a:endParaRPr>
            </a:p>
          </p:txBody>
        </p:sp>
        <p:sp>
          <p:nvSpPr>
            <p:cNvPr id="175" name="Ovaal 174">
              <a:extLst>
                <a:ext uri="{FF2B5EF4-FFF2-40B4-BE49-F238E27FC236}">
                  <a16:creationId xmlns:a16="http://schemas.microsoft.com/office/drawing/2014/main" id="{DE2A9862-638B-4330-8536-3932E6C5A1F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76" name="Rechthoek 175">
              <a:extLst>
                <a:ext uri="{FF2B5EF4-FFF2-40B4-BE49-F238E27FC236}">
                  <a16:creationId xmlns:a16="http://schemas.microsoft.com/office/drawing/2014/main" id="{9F8740D4-C914-4344-AE7F-885C651CA53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542925" marR="0" lvl="8" indent="-182563" algn="l" defTabSz="914400" rtl="0" eaLnBrk="1" fontAlgn="auto" latinLnBrk="0" hangingPunct="1">
                <a:lnSpc>
                  <a:spcPct val="90000"/>
                </a:lnSpc>
                <a:spcBef>
                  <a:spcPts val="1000"/>
                </a:spcBef>
                <a:spcAft>
                  <a:spcPts val="1000"/>
                </a:spcAft>
                <a:buClr>
                  <a:schemeClr val="accent3"/>
                </a:buClr>
                <a:buSzTx/>
                <a:buFont typeface="Arial" panose="020B0604020202020204" pitchFamily="34" charset="0"/>
                <a:buChar char="•"/>
                <a:tabLst/>
                <a:defRPr/>
              </a:pPr>
              <a:r>
                <a:rPr lang="nl-NL" sz="1200" i="0" kern="1200" noProof="0">
                  <a:solidFill>
                    <a:schemeClr val="accent3"/>
                  </a:solidFill>
                  <a:latin typeface="+mn-lt"/>
                  <a:ea typeface="+mn-ea"/>
                  <a:cs typeface="+mn-cs"/>
                </a:rPr>
                <a:t>Sub-</a:t>
              </a:r>
              <a:r>
                <a:rPr lang="nl-NL" sz="1200" i="0" kern="1200" noProof="0" err="1">
                  <a:solidFill>
                    <a:schemeClr val="accent3"/>
                  </a:solidFill>
                  <a:latin typeface="+mn-lt"/>
                  <a:ea typeface="+mn-ea"/>
                  <a:cs typeface="+mn-cs"/>
                </a:rPr>
                <a:t>bullet</a:t>
              </a:r>
              <a:endParaRPr lang="nl-NL" sz="1200" i="0" kern="1200" noProof="0">
                <a:solidFill>
                  <a:schemeClr val="accent3"/>
                </a:solidFill>
                <a:latin typeface="+mn-lt"/>
                <a:ea typeface="+mn-ea"/>
                <a:cs typeface="+mn-cs"/>
              </a:endParaRPr>
            </a:p>
          </p:txBody>
        </p:sp>
        <p:sp>
          <p:nvSpPr>
            <p:cNvPr id="177" name="Ovaal 176">
              <a:extLst>
                <a:ext uri="{FF2B5EF4-FFF2-40B4-BE49-F238E27FC236}">
                  <a16:creationId xmlns:a16="http://schemas.microsoft.com/office/drawing/2014/main" id="{CD38A0F1-7F79-4F1A-BE26-6C3910A0E15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78" name="Rechthoek 177">
              <a:extLst>
                <a:ext uri="{FF2B5EF4-FFF2-40B4-BE49-F238E27FC236}">
                  <a16:creationId xmlns:a16="http://schemas.microsoft.com/office/drawing/2014/main" id="{B35A8850-6B65-4158-8F39-C4C1263D6EB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1200"/>
                </a:spcBef>
                <a:spcAft>
                  <a:spcPts val="600"/>
                </a:spcAft>
                <a:buClr>
                  <a:schemeClr val="accent1"/>
                </a:buClr>
                <a:buSzTx/>
                <a:buFont typeface="Arial" panose="020B0604020202020204" pitchFamily="34" charset="0"/>
                <a:buNone/>
                <a:tabLst/>
                <a:defRPr/>
              </a:pPr>
              <a:r>
                <a:rPr lang="nl-NL" sz="1600" b="1" kern="1200" cap="none" baseline="0" noProof="0">
                  <a:solidFill>
                    <a:schemeClr val="tx2"/>
                  </a:solidFill>
                  <a:latin typeface="+mj-lt"/>
                  <a:ea typeface="+mn-ea"/>
                  <a:cs typeface="+mn-cs"/>
                </a:rPr>
                <a:t>Kop #2</a:t>
              </a:r>
            </a:p>
          </p:txBody>
        </p:sp>
        <p:sp>
          <p:nvSpPr>
            <p:cNvPr id="179" name="Rechthoek 178">
              <a:extLst>
                <a:ext uri="{FF2B5EF4-FFF2-40B4-BE49-F238E27FC236}">
                  <a16:creationId xmlns:a16="http://schemas.microsoft.com/office/drawing/2014/main" id="{EC1326D5-994C-446C-9B8A-38073A8ED92D}"/>
                </a:ext>
              </a:extLst>
            </p:cNvPr>
            <p:cNvSpPr/>
            <p:nvPr userDrawn="1"/>
          </p:nvSpPr>
          <p:spPr>
            <a:xfrm>
              <a:off x="-3786437" y="453135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80" name="ICOON_info">
              <a:extLst>
                <a:ext uri="{FF2B5EF4-FFF2-40B4-BE49-F238E27FC236}">
                  <a16:creationId xmlns:a16="http://schemas.microsoft.com/office/drawing/2014/main" id="{269EDBD5-88A8-4AC2-B0E0-5977427C1350}"/>
                </a:ext>
              </a:extLst>
            </p:cNvPr>
            <p:cNvGrpSpPr/>
            <p:nvPr userDrawn="1"/>
          </p:nvGrpSpPr>
          <p:grpSpPr>
            <a:xfrm>
              <a:off x="-376736" y="4400186"/>
              <a:ext cx="283685" cy="283685"/>
              <a:chOff x="-510741" y="5913713"/>
              <a:chExt cx="267555" cy="267555"/>
            </a:xfrm>
          </p:grpSpPr>
          <p:sp>
            <p:nvSpPr>
              <p:cNvPr id="222" name="Ovaal 221">
                <a:extLst>
                  <a:ext uri="{FF2B5EF4-FFF2-40B4-BE49-F238E27FC236}">
                    <a16:creationId xmlns:a16="http://schemas.microsoft.com/office/drawing/2014/main" id="{ADF49578-566B-4AEC-B406-43A79909157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23" name="Graphic 163" descr="Informatie">
                <a:extLst>
                  <a:ext uri="{FF2B5EF4-FFF2-40B4-BE49-F238E27FC236}">
                    <a16:creationId xmlns:a16="http://schemas.microsoft.com/office/drawing/2014/main" id="{3593FD5B-38D3-410E-857A-B202AFA4C5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81" name="VOORBEELD">
              <a:extLst>
                <a:ext uri="{FF2B5EF4-FFF2-40B4-BE49-F238E27FC236}">
                  <a16:creationId xmlns:a16="http://schemas.microsoft.com/office/drawing/2014/main" id="{254DA3C7-E9EC-4EB6-8109-5309E04AF3B8}"/>
                </a:ext>
              </a:extLst>
            </p:cNvPr>
            <p:cNvGrpSpPr/>
            <p:nvPr userDrawn="1"/>
          </p:nvGrpSpPr>
          <p:grpSpPr>
            <a:xfrm>
              <a:off x="-3605171" y="458674"/>
              <a:ext cx="3234311" cy="558875"/>
              <a:chOff x="-3605171" y="458674"/>
              <a:chExt cx="3234311" cy="558875"/>
            </a:xfrm>
          </p:grpSpPr>
          <p:sp>
            <p:nvSpPr>
              <p:cNvPr id="182" name="Rechthoek 181">
                <a:extLst>
                  <a:ext uri="{FF2B5EF4-FFF2-40B4-BE49-F238E27FC236}">
                    <a16:creationId xmlns:a16="http://schemas.microsoft.com/office/drawing/2014/main" id="{1E55BC37-6255-44D4-B09E-C87F7FC808B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83" name="Rechthoek 182">
                <a:extLst>
                  <a:ext uri="{FF2B5EF4-FFF2-40B4-BE49-F238E27FC236}">
                    <a16:creationId xmlns:a16="http://schemas.microsoft.com/office/drawing/2014/main" id="{1B4290A6-1CDA-49FB-B41B-7AB417F62E4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84" name="Groep 183">
                <a:extLst>
                  <a:ext uri="{FF2B5EF4-FFF2-40B4-BE49-F238E27FC236}">
                    <a16:creationId xmlns:a16="http://schemas.microsoft.com/office/drawing/2014/main" id="{C2D088ED-B231-47BF-A682-F1114C78E1D2}"/>
                  </a:ext>
                </a:extLst>
              </p:cNvPr>
              <p:cNvGrpSpPr/>
              <p:nvPr userDrawn="1"/>
            </p:nvGrpSpPr>
            <p:grpSpPr>
              <a:xfrm>
                <a:off x="-3386247" y="830871"/>
                <a:ext cx="139423" cy="109566"/>
                <a:chOff x="-2866744" y="827071"/>
                <a:chExt cx="168701" cy="132575"/>
              </a:xfrm>
            </p:grpSpPr>
            <p:grpSp>
              <p:nvGrpSpPr>
                <p:cNvPr id="215" name="Groep 214">
                  <a:extLst>
                    <a:ext uri="{FF2B5EF4-FFF2-40B4-BE49-F238E27FC236}">
                      <a16:creationId xmlns:a16="http://schemas.microsoft.com/office/drawing/2014/main" id="{179EF424-8A4C-41C4-AB61-3AAEC0370E2D}"/>
                    </a:ext>
                  </a:extLst>
                </p:cNvPr>
                <p:cNvGrpSpPr/>
                <p:nvPr userDrawn="1"/>
              </p:nvGrpSpPr>
              <p:grpSpPr>
                <a:xfrm>
                  <a:off x="-2866744" y="827071"/>
                  <a:ext cx="168701" cy="132575"/>
                  <a:chOff x="-2866744" y="827071"/>
                  <a:chExt cx="168701" cy="132575"/>
                </a:xfrm>
              </p:grpSpPr>
              <p:cxnSp>
                <p:nvCxnSpPr>
                  <p:cNvPr id="217" name="Rechte verbindingslijn 216">
                    <a:extLst>
                      <a:ext uri="{FF2B5EF4-FFF2-40B4-BE49-F238E27FC236}">
                        <a16:creationId xmlns:a16="http://schemas.microsoft.com/office/drawing/2014/main" id="{BD1609C6-6DDE-4AE7-8CA8-B1CBF76357E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87CF15F7-B39A-4C0F-B9DD-BC6F276C800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9FB6A4CA-D837-4780-B826-D1616AE79E5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E0DBD373-B1A2-43AA-8994-808540B932B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1EF4D47A-DB21-4C13-851F-3E61C543598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6" name="Pijl: rechts 215">
                  <a:extLst>
                    <a:ext uri="{FF2B5EF4-FFF2-40B4-BE49-F238E27FC236}">
                      <a16:creationId xmlns:a16="http://schemas.microsoft.com/office/drawing/2014/main" id="{90EF81FD-3BD8-4140-8AAF-FE00985B94A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5" name="Groep 184">
                <a:extLst>
                  <a:ext uri="{FF2B5EF4-FFF2-40B4-BE49-F238E27FC236}">
                    <a16:creationId xmlns:a16="http://schemas.microsoft.com/office/drawing/2014/main" id="{6128B6EB-6978-4632-BB9D-0B2ADCC8F763}"/>
                  </a:ext>
                </a:extLst>
              </p:cNvPr>
              <p:cNvGrpSpPr/>
              <p:nvPr userDrawn="1"/>
            </p:nvGrpSpPr>
            <p:grpSpPr>
              <a:xfrm>
                <a:off x="-3605171" y="830871"/>
                <a:ext cx="139423" cy="109566"/>
                <a:chOff x="-2866744" y="518074"/>
                <a:chExt cx="168701" cy="132575"/>
              </a:xfrm>
            </p:grpSpPr>
            <p:grpSp>
              <p:nvGrpSpPr>
                <p:cNvPr id="208" name="Groep 207">
                  <a:extLst>
                    <a:ext uri="{FF2B5EF4-FFF2-40B4-BE49-F238E27FC236}">
                      <a16:creationId xmlns:a16="http://schemas.microsoft.com/office/drawing/2014/main" id="{94F05F32-5DF9-4D17-9577-F13F1C60CA67}"/>
                    </a:ext>
                  </a:extLst>
                </p:cNvPr>
                <p:cNvGrpSpPr/>
                <p:nvPr userDrawn="1"/>
              </p:nvGrpSpPr>
              <p:grpSpPr>
                <a:xfrm>
                  <a:off x="-2866744" y="518074"/>
                  <a:ext cx="168701" cy="132575"/>
                  <a:chOff x="-2866744" y="518074"/>
                  <a:chExt cx="168701" cy="132575"/>
                </a:xfrm>
              </p:grpSpPr>
              <p:cxnSp>
                <p:nvCxnSpPr>
                  <p:cNvPr id="210" name="Rechte verbindingslijn 209">
                    <a:extLst>
                      <a:ext uri="{FF2B5EF4-FFF2-40B4-BE49-F238E27FC236}">
                        <a16:creationId xmlns:a16="http://schemas.microsoft.com/office/drawing/2014/main" id="{E534FACD-0914-4B70-A587-B137EFF922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886FFA84-E082-4961-AD94-8F602279252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827AB727-2B25-4CD9-AE22-F30A30F203D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E7F8FAA6-305C-41D0-827E-9B00DF741D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F5B617D7-CCD5-411D-9CE6-2A444976598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9" name="Pijl: rechts 208">
                  <a:extLst>
                    <a:ext uri="{FF2B5EF4-FFF2-40B4-BE49-F238E27FC236}">
                      <a16:creationId xmlns:a16="http://schemas.microsoft.com/office/drawing/2014/main" id="{F60BCFD6-FD9C-4E04-A952-2B0AE45DF47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86" name="Rechte verbindingslijn 185">
                <a:extLst>
                  <a:ext uri="{FF2B5EF4-FFF2-40B4-BE49-F238E27FC236}">
                    <a16:creationId xmlns:a16="http://schemas.microsoft.com/office/drawing/2014/main" id="{ADD5C0B6-0E42-4856-B04B-BFE9B7D950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7" name="Rechte verbindingslijn 186">
                <a:extLst>
                  <a:ext uri="{FF2B5EF4-FFF2-40B4-BE49-F238E27FC236}">
                    <a16:creationId xmlns:a16="http://schemas.microsoft.com/office/drawing/2014/main" id="{1D8E5C4D-D4F5-4789-B6D7-597FEC096D8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8" name="Rechthoek 187">
                <a:extLst>
                  <a:ext uri="{FF2B5EF4-FFF2-40B4-BE49-F238E27FC236}">
                    <a16:creationId xmlns:a16="http://schemas.microsoft.com/office/drawing/2014/main" id="{1EA5AFF8-9BA3-47F9-A6B3-7D43D080EAE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89" name="Rechthoek 188">
                <a:extLst>
                  <a:ext uri="{FF2B5EF4-FFF2-40B4-BE49-F238E27FC236}">
                    <a16:creationId xmlns:a16="http://schemas.microsoft.com/office/drawing/2014/main" id="{9B0F2451-2576-44D2-ACFC-729B6C6B3BB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0" name="Groep 189">
                <a:extLst>
                  <a:ext uri="{FF2B5EF4-FFF2-40B4-BE49-F238E27FC236}">
                    <a16:creationId xmlns:a16="http://schemas.microsoft.com/office/drawing/2014/main" id="{3B533E4D-0034-4F5F-AE02-750363117256}"/>
                  </a:ext>
                </a:extLst>
              </p:cNvPr>
              <p:cNvGrpSpPr/>
              <p:nvPr userDrawn="1"/>
            </p:nvGrpSpPr>
            <p:grpSpPr>
              <a:xfrm>
                <a:off x="-2916763" y="769168"/>
                <a:ext cx="268738" cy="248381"/>
                <a:chOff x="-2916763" y="769168"/>
                <a:chExt cx="268738" cy="248381"/>
              </a:xfrm>
            </p:grpSpPr>
            <p:sp>
              <p:nvSpPr>
                <p:cNvPr id="200" name="Rechthoek 199">
                  <a:extLst>
                    <a:ext uri="{FF2B5EF4-FFF2-40B4-BE49-F238E27FC236}">
                      <a16:creationId xmlns:a16="http://schemas.microsoft.com/office/drawing/2014/main" id="{FFF4ED4F-A559-4669-A14E-E2E98BE4C04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01" name="Groep 200">
                  <a:extLst>
                    <a:ext uri="{FF2B5EF4-FFF2-40B4-BE49-F238E27FC236}">
                      <a16:creationId xmlns:a16="http://schemas.microsoft.com/office/drawing/2014/main" id="{2681DDDF-CF83-4559-A152-3BCBA130B50D}"/>
                    </a:ext>
                  </a:extLst>
                </p:cNvPr>
                <p:cNvGrpSpPr/>
                <p:nvPr userDrawn="1"/>
              </p:nvGrpSpPr>
              <p:grpSpPr>
                <a:xfrm>
                  <a:off x="-2866744" y="827071"/>
                  <a:ext cx="168701" cy="132575"/>
                  <a:chOff x="-2866744" y="827071"/>
                  <a:chExt cx="168701" cy="132575"/>
                </a:xfrm>
              </p:grpSpPr>
              <p:cxnSp>
                <p:nvCxnSpPr>
                  <p:cNvPr id="203" name="Rechte verbindingslijn 202">
                    <a:extLst>
                      <a:ext uri="{FF2B5EF4-FFF2-40B4-BE49-F238E27FC236}">
                        <a16:creationId xmlns:a16="http://schemas.microsoft.com/office/drawing/2014/main" id="{9F1782AF-9B40-4B1C-B51E-6D17DDD740B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44B89E07-085F-46AC-969E-78C3A884F4C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6C8C74BA-8148-4D46-AFB2-697C87D7A1F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EE61460-8701-4421-95AA-6069C5A7238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BF2966D9-822A-4415-94BE-CCA5BB54A45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2" name="Pijl: rechts 201">
                  <a:extLst>
                    <a:ext uri="{FF2B5EF4-FFF2-40B4-BE49-F238E27FC236}">
                      <a16:creationId xmlns:a16="http://schemas.microsoft.com/office/drawing/2014/main" id="{EF46881D-0999-4295-BAA9-E3C3BFA90DC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91" name="Groep 190">
                <a:extLst>
                  <a:ext uri="{FF2B5EF4-FFF2-40B4-BE49-F238E27FC236}">
                    <a16:creationId xmlns:a16="http://schemas.microsoft.com/office/drawing/2014/main" id="{4B4D84C3-C1DC-4C67-8051-3F9EFB8842DA}"/>
                  </a:ext>
                </a:extLst>
              </p:cNvPr>
              <p:cNvGrpSpPr/>
              <p:nvPr userDrawn="1"/>
            </p:nvGrpSpPr>
            <p:grpSpPr>
              <a:xfrm>
                <a:off x="-2916763" y="460171"/>
                <a:ext cx="268738" cy="248381"/>
                <a:chOff x="-2916763" y="460171"/>
                <a:chExt cx="268738" cy="248381"/>
              </a:xfrm>
            </p:grpSpPr>
            <p:sp>
              <p:nvSpPr>
                <p:cNvPr id="192" name="Rechthoek 191">
                  <a:extLst>
                    <a:ext uri="{FF2B5EF4-FFF2-40B4-BE49-F238E27FC236}">
                      <a16:creationId xmlns:a16="http://schemas.microsoft.com/office/drawing/2014/main" id="{F3419535-23D7-43EC-98F2-579A0BB6A5B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93" name="Groep 192">
                  <a:extLst>
                    <a:ext uri="{FF2B5EF4-FFF2-40B4-BE49-F238E27FC236}">
                      <a16:creationId xmlns:a16="http://schemas.microsoft.com/office/drawing/2014/main" id="{E153DE2E-360B-462A-960E-8CAA7204ECBC}"/>
                    </a:ext>
                  </a:extLst>
                </p:cNvPr>
                <p:cNvGrpSpPr/>
                <p:nvPr userDrawn="1"/>
              </p:nvGrpSpPr>
              <p:grpSpPr>
                <a:xfrm>
                  <a:off x="-2866744" y="518074"/>
                  <a:ext cx="168701" cy="132575"/>
                  <a:chOff x="-2866744" y="518074"/>
                  <a:chExt cx="168701" cy="132575"/>
                </a:xfrm>
              </p:grpSpPr>
              <p:cxnSp>
                <p:nvCxnSpPr>
                  <p:cNvPr id="195" name="Rechte verbindingslijn 194">
                    <a:extLst>
                      <a:ext uri="{FF2B5EF4-FFF2-40B4-BE49-F238E27FC236}">
                        <a16:creationId xmlns:a16="http://schemas.microsoft.com/office/drawing/2014/main" id="{92E8E79B-F3BF-4918-8DEA-EB9FD1CB3B8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FDB45481-C55D-4780-916C-FE94669C8B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B9AB6DF6-58F6-4E55-A1EC-090D0E4BD40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FCEA875B-1C53-42CB-8A64-4C4EBBB3520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193741A0-0A2E-4D7E-A217-4142BA21E06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4" name="Pijl: rechts 193">
                  <a:extLst>
                    <a:ext uri="{FF2B5EF4-FFF2-40B4-BE49-F238E27FC236}">
                      <a16:creationId xmlns:a16="http://schemas.microsoft.com/office/drawing/2014/main" id="{F75C57DF-B0A0-4EFA-B134-3CA1E1D11B0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41" name="Rechthoek 140">
            <a:extLst>
              <a:ext uri="{FF2B5EF4-FFF2-40B4-BE49-F238E27FC236}">
                <a16:creationId xmlns:a16="http://schemas.microsoft.com/office/drawing/2014/main" id="{D9A59AAC-D6C5-423A-8FB1-665E3FFD7B76}"/>
              </a:ext>
            </a:extLst>
          </p:cNvPr>
          <p:cNvSpPr/>
          <p:nvPr userDrawn="1"/>
        </p:nvSpPr>
        <p:spPr>
          <a:xfrm>
            <a:off x="6237447" y="1376363"/>
            <a:ext cx="5663148" cy="4500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 name="Tijdelijke aanduiding voor verticale tekst 2">
            <a:extLst>
              <a:ext uri="{FF2B5EF4-FFF2-40B4-BE49-F238E27FC236}">
                <a16:creationId xmlns:a16="http://schemas.microsoft.com/office/drawing/2014/main" id="{25A37011-CBD0-4F8F-B496-18B7C78861EC}"/>
              </a:ext>
            </a:extLst>
          </p:cNvPr>
          <p:cNvSpPr>
            <a:spLocks noGrp="1"/>
          </p:cNvSpPr>
          <p:nvPr>
            <p:ph type="body" orient="vert" idx="1" hasCustomPrompt="1"/>
          </p:nvPr>
        </p:nvSpPr>
        <p:spPr>
          <a:xfrm>
            <a:off x="6530552" y="1675102"/>
            <a:ext cx="5085445" cy="3887457"/>
          </a:xfrm>
        </p:spPr>
        <p:txBody>
          <a:bodyPr vert="horz"/>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a:p>
        </p:txBody>
      </p:sp>
      <p:sp>
        <p:nvSpPr>
          <p:cNvPr id="5" name="Tijdelijke aanduiding voor voettekst 4">
            <a:extLst>
              <a:ext uri="{FF2B5EF4-FFF2-40B4-BE49-F238E27FC236}">
                <a16:creationId xmlns:a16="http://schemas.microsoft.com/office/drawing/2014/main" id="{297896DB-E7A9-49E0-AF34-21B27046C659}"/>
              </a:ext>
            </a:extLst>
          </p:cNvPr>
          <p:cNvSpPr>
            <a:spLocks noGrp="1"/>
          </p:cNvSpPr>
          <p:nvPr>
            <p:ph type="ftr" sz="quarter" idx="11"/>
          </p:nvPr>
        </p:nvSpPr>
        <p:spPr/>
        <p:txBody>
          <a:bodyPr/>
          <a:lstStyle/>
          <a:p>
            <a:r>
              <a:rPr lang="nl-NL"/>
              <a:t>De Omgevingswet. Het Enexis perspectief. </a:t>
            </a:r>
          </a:p>
        </p:txBody>
      </p:sp>
      <p:sp>
        <p:nvSpPr>
          <p:cNvPr id="6" name="Tijdelijke aanduiding voor dianummer 5">
            <a:extLst>
              <a:ext uri="{FF2B5EF4-FFF2-40B4-BE49-F238E27FC236}">
                <a16:creationId xmlns:a16="http://schemas.microsoft.com/office/drawing/2014/main" id="{06F8A1BF-B699-4534-A80A-720BC5152D5A}"/>
              </a:ext>
            </a:extLst>
          </p:cNvPr>
          <p:cNvSpPr>
            <a:spLocks noGrp="1"/>
          </p:cNvSpPr>
          <p:nvPr>
            <p:ph type="sldNum" sz="quarter" idx="12"/>
          </p:nvPr>
        </p:nvSpPr>
        <p:spPr/>
        <p:txBody>
          <a:bodyPr/>
          <a:lstStyle/>
          <a:p>
            <a:fld id="{8A487162-A539-4EB6-8DDC-DECD6ADD3C4B}" type="slidenum">
              <a:rPr lang="nl-NL" smtClean="0"/>
              <a:t>‹nr.›</a:t>
            </a:fld>
            <a:endParaRPr lang="nl-NL"/>
          </a:p>
        </p:txBody>
      </p:sp>
      <p:sp>
        <p:nvSpPr>
          <p:cNvPr id="7" name="Rechthoek: afgeronde hoeken 6">
            <a:extLst>
              <a:ext uri="{FF2B5EF4-FFF2-40B4-BE49-F238E27FC236}">
                <a16:creationId xmlns:a16="http://schemas.microsoft.com/office/drawing/2014/main" id="{414653D9-A222-4406-BAB0-F8D326D8361A}"/>
              </a:ext>
            </a:extLst>
          </p:cNvPr>
          <p:cNvSpPr/>
          <p:nvPr userDrawn="1"/>
        </p:nvSpPr>
        <p:spPr>
          <a:xfrm>
            <a:off x="0" y="-429492"/>
            <a:ext cx="262097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FIGUUR EN TEKST</a:t>
            </a:r>
          </a:p>
        </p:txBody>
      </p:sp>
      <p:grpSp>
        <p:nvGrpSpPr>
          <p:cNvPr id="132" name="INSTRUCTIE">
            <a:extLst>
              <a:ext uri="{FF2B5EF4-FFF2-40B4-BE49-F238E27FC236}">
                <a16:creationId xmlns:a16="http://schemas.microsoft.com/office/drawing/2014/main" id="{E51924E8-9DC1-4865-89E8-481315335C09}"/>
              </a:ext>
            </a:extLst>
          </p:cNvPr>
          <p:cNvGrpSpPr/>
          <p:nvPr userDrawn="1"/>
        </p:nvGrpSpPr>
        <p:grpSpPr>
          <a:xfrm>
            <a:off x="5846" y="7033211"/>
            <a:ext cx="3727954" cy="1728407"/>
            <a:chOff x="5846" y="7033211"/>
            <a:chExt cx="3727954" cy="1728407"/>
          </a:xfrm>
        </p:grpSpPr>
        <p:sp>
          <p:nvSpPr>
            <p:cNvPr id="133" name="Rechthoek 132">
              <a:extLst>
                <a:ext uri="{FF2B5EF4-FFF2-40B4-BE49-F238E27FC236}">
                  <a16:creationId xmlns:a16="http://schemas.microsoft.com/office/drawing/2014/main" id="{09A7D33D-712A-4009-B19F-5B56597E7BD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34" name="Ovaal 133">
              <a:extLst>
                <a:ext uri="{FF2B5EF4-FFF2-40B4-BE49-F238E27FC236}">
                  <a16:creationId xmlns:a16="http://schemas.microsoft.com/office/drawing/2014/main" id="{85CB1BF0-7471-42DE-AD18-A6D0120CED36}"/>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5" name="Rechthoek 134">
              <a:extLst>
                <a:ext uri="{FF2B5EF4-FFF2-40B4-BE49-F238E27FC236}">
                  <a16:creationId xmlns:a16="http://schemas.microsoft.com/office/drawing/2014/main" id="{0017DA34-C34E-4DFA-BBB8-AEADA152639E}"/>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6" name="Ovaal 135">
              <a:extLst>
                <a:ext uri="{FF2B5EF4-FFF2-40B4-BE49-F238E27FC236}">
                  <a16:creationId xmlns:a16="http://schemas.microsoft.com/office/drawing/2014/main" id="{41F8E017-4D19-4CF7-9EFE-514ACF4D27A2}"/>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7" name="Rechthoek 136">
              <a:extLst>
                <a:ext uri="{FF2B5EF4-FFF2-40B4-BE49-F238E27FC236}">
                  <a16:creationId xmlns:a16="http://schemas.microsoft.com/office/drawing/2014/main" id="{2DC66A2B-363B-4D83-A2B4-7BE95D6939F1}"/>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38" name="Groep 137">
              <a:extLst>
                <a:ext uri="{FF2B5EF4-FFF2-40B4-BE49-F238E27FC236}">
                  <a16:creationId xmlns:a16="http://schemas.microsoft.com/office/drawing/2014/main" id="{85DB0B8C-56A6-4E53-A66B-93FEFD68FE62}"/>
                </a:ext>
              </a:extLst>
            </p:cNvPr>
            <p:cNvGrpSpPr/>
            <p:nvPr userDrawn="1"/>
          </p:nvGrpSpPr>
          <p:grpSpPr>
            <a:xfrm>
              <a:off x="2939884" y="7739834"/>
              <a:ext cx="681133" cy="750023"/>
              <a:chOff x="-910573" y="4987990"/>
              <a:chExt cx="681133" cy="750023"/>
            </a:xfrm>
          </p:grpSpPr>
          <p:grpSp>
            <p:nvGrpSpPr>
              <p:cNvPr id="139" name="Groep 138">
                <a:extLst>
                  <a:ext uri="{FF2B5EF4-FFF2-40B4-BE49-F238E27FC236}">
                    <a16:creationId xmlns:a16="http://schemas.microsoft.com/office/drawing/2014/main" id="{B054703D-7937-437D-B9E2-65B0DBBA419E}"/>
                  </a:ext>
                </a:extLst>
              </p:cNvPr>
              <p:cNvGrpSpPr/>
              <p:nvPr userDrawn="1"/>
            </p:nvGrpSpPr>
            <p:grpSpPr>
              <a:xfrm>
                <a:off x="-713542" y="4987990"/>
                <a:ext cx="287071" cy="379107"/>
                <a:chOff x="-4050578" y="288410"/>
                <a:chExt cx="322125" cy="379107"/>
              </a:xfrm>
            </p:grpSpPr>
            <p:sp>
              <p:nvSpPr>
                <p:cNvPr id="142" name="Rechthoek met één afgeknipte en afgeronde hoek 47">
                  <a:extLst>
                    <a:ext uri="{FF2B5EF4-FFF2-40B4-BE49-F238E27FC236}">
                      <a16:creationId xmlns:a16="http://schemas.microsoft.com/office/drawing/2014/main" id="{3ABBE290-4B2F-439E-9773-60F3FE1FA13D}"/>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3" name="Rechthoekige driehoek 142">
                  <a:extLst>
                    <a:ext uri="{FF2B5EF4-FFF2-40B4-BE49-F238E27FC236}">
                      <a16:creationId xmlns:a16="http://schemas.microsoft.com/office/drawing/2014/main" id="{24F71375-001F-4ED5-B965-F7624F49369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4" name="Rechthoek 143">
                  <a:extLst>
                    <a:ext uri="{FF2B5EF4-FFF2-40B4-BE49-F238E27FC236}">
                      <a16:creationId xmlns:a16="http://schemas.microsoft.com/office/drawing/2014/main" id="{EAE53824-B32C-4B89-84A9-D3312E01FADA}"/>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5" name="Rechthoek 144">
                  <a:extLst>
                    <a:ext uri="{FF2B5EF4-FFF2-40B4-BE49-F238E27FC236}">
                      <a16:creationId xmlns:a16="http://schemas.microsoft.com/office/drawing/2014/main" id="{5B7CE348-8B5A-44FD-B04D-A686F66811B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40" name="Rechthoek 139">
                <a:extLst>
                  <a:ext uri="{FF2B5EF4-FFF2-40B4-BE49-F238E27FC236}">
                    <a16:creationId xmlns:a16="http://schemas.microsoft.com/office/drawing/2014/main" id="{D249B94F-FC00-4159-BFCB-1BAE8A8F13F0}"/>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86" name="Titel 3">
            <a:extLst>
              <a:ext uri="{FF2B5EF4-FFF2-40B4-BE49-F238E27FC236}">
                <a16:creationId xmlns:a16="http://schemas.microsoft.com/office/drawing/2014/main" id="{BCF43111-3290-4B04-BAC2-651E187C9243}"/>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87" name="Afbeelding 86">
            <a:extLst>
              <a:ext uri="{FF2B5EF4-FFF2-40B4-BE49-F238E27FC236}">
                <a16:creationId xmlns:a16="http://schemas.microsoft.com/office/drawing/2014/main" id="{204085D7-EF89-4B5F-83E1-ACEE66735C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Tree>
    <p:extLst>
      <p:ext uri="{BB962C8B-B14F-4D97-AF65-F5344CB8AC3E}">
        <p14:creationId xmlns:p14="http://schemas.microsoft.com/office/powerpoint/2010/main" val="1181818874"/>
      </p:ext>
    </p:extLst>
  </p:cSld>
  <p:clrMapOvr>
    <a:masterClrMapping/>
  </p:clrMapOvr>
  <p:transition spd="slow">
    <p:wipe dir="r"/>
  </p:transition>
  <p:extLst>
    <p:ext uri="{DCECCB84-F9BA-43D5-87BE-67443E8EF086}">
      <p15:sldGuideLst xmlns:p15="http://schemas.microsoft.com/office/powerpoint/2012/main">
        <p15:guide id="1" pos="3931" userDrawn="1">
          <p15:clr>
            <a:srgbClr val="FBAE40"/>
          </p15:clr>
        </p15:guide>
        <p15:guide id="2" pos="41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160300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Lege slide</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6" name="Tijdelijke aanduiding voor voettekst 4">
            <a:extLst>
              <a:ext uri="{FF2B5EF4-FFF2-40B4-BE49-F238E27FC236}">
                <a16:creationId xmlns:a16="http://schemas.microsoft.com/office/drawing/2014/main" id="{ACB02EE3-8571-4C63-BCC9-CDD93ABD095C}"/>
              </a:ext>
            </a:extLst>
          </p:cNvPr>
          <p:cNvSpPr>
            <a:spLocks noGrp="1"/>
          </p:cNvSpPr>
          <p:nvPr>
            <p:ph type="ftr" sz="quarter" idx="3"/>
          </p:nvPr>
        </p:nvSpPr>
        <p:spPr>
          <a:xfrm>
            <a:off x="7214051" y="6168759"/>
            <a:ext cx="41148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r>
              <a:rPr lang="nl-NL"/>
              <a:t>De Omgevingswet. Het Enexis perspectief. </a:t>
            </a:r>
          </a:p>
        </p:txBody>
      </p:sp>
      <p:sp>
        <p:nvSpPr>
          <p:cNvPr id="118" name="Tijdelijke aanduiding voor dianummer 5">
            <a:extLst>
              <a:ext uri="{FF2B5EF4-FFF2-40B4-BE49-F238E27FC236}">
                <a16:creationId xmlns:a16="http://schemas.microsoft.com/office/drawing/2014/main" id="{4C970E33-AAD3-4E9D-B023-7921EE00C741}"/>
              </a:ext>
            </a:extLst>
          </p:cNvPr>
          <p:cNvSpPr>
            <a:spLocks noGrp="1"/>
          </p:cNvSpPr>
          <p:nvPr>
            <p:ph type="sldNum" sz="quarter" idx="4"/>
          </p:nvPr>
        </p:nvSpPr>
        <p:spPr>
          <a:xfrm>
            <a:off x="11330553" y="6168759"/>
            <a:ext cx="284597" cy="107323"/>
          </a:xfrm>
          <a:prstGeom prst="rect">
            <a:avLst/>
          </a:prstGeom>
        </p:spPr>
        <p:txBody>
          <a:bodyPr vert="horz" lIns="0" tIns="0" rIns="0" bIns="0" rtlCol="0" anchor="ctr">
            <a:noAutofit/>
          </a:bodyPr>
          <a:lstStyle>
            <a:lvl1pPr algn="r">
              <a:defRPr sz="900" b="1">
                <a:solidFill>
                  <a:schemeClr val="accent1"/>
                </a:solidFill>
                <a:latin typeface="+mn-lt"/>
              </a:defRPr>
            </a:lvl1pPr>
          </a:lstStyle>
          <a:p>
            <a:fld id="{D7B5DC5B-6873-43DB-ADC7-B15ACCE0DFDB}" type="slidenum">
              <a:rPr lang="nl-NL" smtClean="0"/>
              <a:pPr/>
              <a:t>‹nr.›</a:t>
            </a:fld>
            <a:endParaRPr lang="nl-NL"/>
          </a:p>
        </p:txBody>
      </p:sp>
      <p:grpSp>
        <p:nvGrpSpPr>
          <p:cNvPr id="119" name="INSTRUCTIE">
            <a:extLst>
              <a:ext uri="{FF2B5EF4-FFF2-40B4-BE49-F238E27FC236}">
                <a16:creationId xmlns:a16="http://schemas.microsoft.com/office/drawing/2014/main" id="{17EEAAAB-A294-46D6-AF11-E15F22F8E7AE}"/>
              </a:ext>
            </a:extLst>
          </p:cNvPr>
          <p:cNvGrpSpPr/>
          <p:nvPr userDrawn="1"/>
        </p:nvGrpSpPr>
        <p:grpSpPr>
          <a:xfrm>
            <a:off x="5846" y="7033211"/>
            <a:ext cx="3727954" cy="1728407"/>
            <a:chOff x="5846" y="7033211"/>
            <a:chExt cx="3727954" cy="1728407"/>
          </a:xfrm>
        </p:grpSpPr>
        <p:sp>
          <p:nvSpPr>
            <p:cNvPr id="120" name="Rechthoek 119">
              <a:extLst>
                <a:ext uri="{FF2B5EF4-FFF2-40B4-BE49-F238E27FC236}">
                  <a16:creationId xmlns:a16="http://schemas.microsoft.com/office/drawing/2014/main" id="{9AB71D9E-9D69-4C62-876B-322FD81E97E9}"/>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21" name="Ovaal 120">
              <a:extLst>
                <a:ext uri="{FF2B5EF4-FFF2-40B4-BE49-F238E27FC236}">
                  <a16:creationId xmlns:a16="http://schemas.microsoft.com/office/drawing/2014/main" id="{096BAAEF-DB36-442D-A547-82F7D4EB964C}"/>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2" name="Rechthoek 121">
              <a:extLst>
                <a:ext uri="{FF2B5EF4-FFF2-40B4-BE49-F238E27FC236}">
                  <a16:creationId xmlns:a16="http://schemas.microsoft.com/office/drawing/2014/main" id="{ECC0F133-5093-4CBB-873E-03B9192B1874}"/>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3" name="Ovaal 122">
              <a:extLst>
                <a:ext uri="{FF2B5EF4-FFF2-40B4-BE49-F238E27FC236}">
                  <a16:creationId xmlns:a16="http://schemas.microsoft.com/office/drawing/2014/main" id="{D0007A47-FC4B-4506-B5FC-75219A3368C7}"/>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4" name="Rechthoek 123">
              <a:extLst>
                <a:ext uri="{FF2B5EF4-FFF2-40B4-BE49-F238E27FC236}">
                  <a16:creationId xmlns:a16="http://schemas.microsoft.com/office/drawing/2014/main" id="{8B52FBD2-298D-46B5-92C9-DF6E4CEFD7B3}"/>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5" name="Groep 124">
              <a:extLst>
                <a:ext uri="{FF2B5EF4-FFF2-40B4-BE49-F238E27FC236}">
                  <a16:creationId xmlns:a16="http://schemas.microsoft.com/office/drawing/2014/main" id="{319EEE2C-132D-49C7-AC4E-9A4564CE4D8E}"/>
                </a:ext>
              </a:extLst>
            </p:cNvPr>
            <p:cNvGrpSpPr/>
            <p:nvPr userDrawn="1"/>
          </p:nvGrpSpPr>
          <p:grpSpPr>
            <a:xfrm>
              <a:off x="2939884" y="7739834"/>
              <a:ext cx="681133" cy="750023"/>
              <a:chOff x="-910573" y="4987990"/>
              <a:chExt cx="681133" cy="750023"/>
            </a:xfrm>
          </p:grpSpPr>
          <p:grpSp>
            <p:nvGrpSpPr>
              <p:cNvPr id="126" name="Groep 125">
                <a:extLst>
                  <a:ext uri="{FF2B5EF4-FFF2-40B4-BE49-F238E27FC236}">
                    <a16:creationId xmlns:a16="http://schemas.microsoft.com/office/drawing/2014/main" id="{5978D4CD-1D6E-4C5F-8BAC-6040F91E628A}"/>
                  </a:ext>
                </a:extLst>
              </p:cNvPr>
              <p:cNvGrpSpPr/>
              <p:nvPr userDrawn="1"/>
            </p:nvGrpSpPr>
            <p:grpSpPr>
              <a:xfrm>
                <a:off x="-713542" y="4987990"/>
                <a:ext cx="287071" cy="379107"/>
                <a:chOff x="-4050578" y="288410"/>
                <a:chExt cx="322125" cy="379107"/>
              </a:xfrm>
            </p:grpSpPr>
            <p:sp>
              <p:nvSpPr>
                <p:cNvPr id="128" name="Rechthoek met één afgeknipte en afgeronde hoek 47">
                  <a:extLst>
                    <a:ext uri="{FF2B5EF4-FFF2-40B4-BE49-F238E27FC236}">
                      <a16:creationId xmlns:a16="http://schemas.microsoft.com/office/drawing/2014/main" id="{C08E2B47-BF52-4789-A6E4-82C7D130EC13}"/>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9" name="Rechthoekige driehoek 128">
                  <a:extLst>
                    <a:ext uri="{FF2B5EF4-FFF2-40B4-BE49-F238E27FC236}">
                      <a16:creationId xmlns:a16="http://schemas.microsoft.com/office/drawing/2014/main" id="{E1484A79-4329-4AEC-A579-3558F4FE8B6B}"/>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0" name="Rechthoek 129">
                  <a:extLst>
                    <a:ext uri="{FF2B5EF4-FFF2-40B4-BE49-F238E27FC236}">
                      <a16:creationId xmlns:a16="http://schemas.microsoft.com/office/drawing/2014/main" id="{F138AEA4-A1DC-4B12-B083-0003484F4E56}"/>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1" name="Rechthoek 130">
                  <a:extLst>
                    <a:ext uri="{FF2B5EF4-FFF2-40B4-BE49-F238E27FC236}">
                      <a16:creationId xmlns:a16="http://schemas.microsoft.com/office/drawing/2014/main" id="{60302605-4B51-442A-9054-E21FB2C670C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27" name="Rechthoek 126">
                <a:extLst>
                  <a:ext uri="{FF2B5EF4-FFF2-40B4-BE49-F238E27FC236}">
                    <a16:creationId xmlns:a16="http://schemas.microsoft.com/office/drawing/2014/main" id="{26E57FD8-0CD7-4AA8-A419-40321B45DAE6}"/>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50" name="Titel 3">
            <a:extLst>
              <a:ext uri="{FF2B5EF4-FFF2-40B4-BE49-F238E27FC236}">
                <a16:creationId xmlns:a16="http://schemas.microsoft.com/office/drawing/2014/main" id="{5B0FDC8F-D8C5-4C75-B74D-8AD08107B37F}"/>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51" name="Afbeelding 50">
            <a:extLst>
              <a:ext uri="{FF2B5EF4-FFF2-40B4-BE49-F238E27FC236}">
                <a16:creationId xmlns:a16="http://schemas.microsoft.com/office/drawing/2014/main" id="{0975D325-7F46-49A9-97CA-23F328071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Tree>
    <p:extLst>
      <p:ext uri="{BB962C8B-B14F-4D97-AF65-F5344CB8AC3E}">
        <p14:creationId xmlns:p14="http://schemas.microsoft.com/office/powerpoint/2010/main" val="303499292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136" name="Tijdelijke aanduiding voor afbeelding 135">
            <a:extLst>
              <a:ext uri="{FF2B5EF4-FFF2-40B4-BE49-F238E27FC236}">
                <a16:creationId xmlns:a16="http://schemas.microsoft.com/office/drawing/2014/main" id="{70ABD11C-2D39-460A-9871-6805FF448F51}"/>
              </a:ext>
            </a:extLst>
          </p:cNvPr>
          <p:cNvSpPr>
            <a:spLocks noGrp="1"/>
          </p:cNvSpPr>
          <p:nvPr>
            <p:ph type="pic" sz="quarter" idx="13" hasCustomPrompt="1"/>
          </p:nvPr>
        </p:nvSpPr>
        <p:spPr>
          <a:xfrm>
            <a:off x="288000" y="287338"/>
            <a:ext cx="7515592" cy="6278014"/>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17206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err="1">
                <a:solidFill>
                  <a:schemeClr val="accent2"/>
                </a:solidFill>
                <a:latin typeface="+mj-lt"/>
              </a:rPr>
              <a:t>Titeldia</a:t>
            </a:r>
            <a:r>
              <a:rPr lang="nl-NL" sz="2400" b="1" cap="all" baseline="0" noProof="0">
                <a:solidFill>
                  <a:schemeClr val="accent2"/>
                </a:solidFill>
                <a:latin typeface="+mj-lt"/>
              </a:rPr>
              <a:t> #2</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22" name="INSTRUCTIE">
            <a:extLst>
              <a:ext uri="{FF2B5EF4-FFF2-40B4-BE49-F238E27FC236}">
                <a16:creationId xmlns:a16="http://schemas.microsoft.com/office/drawing/2014/main" id="{30876317-180F-4DB8-AD1C-441077BA5F12}"/>
              </a:ext>
            </a:extLst>
          </p:cNvPr>
          <p:cNvGrpSpPr/>
          <p:nvPr userDrawn="1"/>
        </p:nvGrpSpPr>
        <p:grpSpPr>
          <a:xfrm>
            <a:off x="5846" y="7033211"/>
            <a:ext cx="3727954" cy="1728407"/>
            <a:chOff x="5846" y="7033211"/>
            <a:chExt cx="3727954" cy="1728407"/>
          </a:xfrm>
        </p:grpSpPr>
        <p:sp>
          <p:nvSpPr>
            <p:cNvPr id="124" name="Rechthoek 123">
              <a:extLst>
                <a:ext uri="{FF2B5EF4-FFF2-40B4-BE49-F238E27FC236}">
                  <a16:creationId xmlns:a16="http://schemas.microsoft.com/office/drawing/2014/main" id="{4CC9CCE9-9874-4C4C-ADDD-3DDA5BFE0BD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25" name="Ovaal 124">
              <a:extLst>
                <a:ext uri="{FF2B5EF4-FFF2-40B4-BE49-F238E27FC236}">
                  <a16:creationId xmlns:a16="http://schemas.microsoft.com/office/drawing/2014/main" id="{55E509C7-8912-4B73-B2BD-53116C3D23F8}"/>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6" name="Rechthoek 125">
              <a:extLst>
                <a:ext uri="{FF2B5EF4-FFF2-40B4-BE49-F238E27FC236}">
                  <a16:creationId xmlns:a16="http://schemas.microsoft.com/office/drawing/2014/main" id="{ABF78427-18EC-489C-8616-6B301D8E9DB2}"/>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7" name="Ovaal 126">
              <a:extLst>
                <a:ext uri="{FF2B5EF4-FFF2-40B4-BE49-F238E27FC236}">
                  <a16:creationId xmlns:a16="http://schemas.microsoft.com/office/drawing/2014/main" id="{2498A58B-C449-4920-8650-9C235BF7CEBE}"/>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8" name="Rechthoek 127">
              <a:extLst>
                <a:ext uri="{FF2B5EF4-FFF2-40B4-BE49-F238E27FC236}">
                  <a16:creationId xmlns:a16="http://schemas.microsoft.com/office/drawing/2014/main" id="{FD50EE36-720B-4C51-AB96-B064A98EDA40}"/>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9" name="Groep 128">
              <a:extLst>
                <a:ext uri="{FF2B5EF4-FFF2-40B4-BE49-F238E27FC236}">
                  <a16:creationId xmlns:a16="http://schemas.microsoft.com/office/drawing/2014/main" id="{77FFF739-8238-442C-B277-A2DBAE33AF3A}"/>
                </a:ext>
              </a:extLst>
            </p:cNvPr>
            <p:cNvGrpSpPr/>
            <p:nvPr userDrawn="1"/>
          </p:nvGrpSpPr>
          <p:grpSpPr>
            <a:xfrm>
              <a:off x="2939884" y="7739834"/>
              <a:ext cx="681133" cy="750023"/>
              <a:chOff x="-910573" y="4987990"/>
              <a:chExt cx="681133" cy="750023"/>
            </a:xfrm>
          </p:grpSpPr>
          <p:grpSp>
            <p:nvGrpSpPr>
              <p:cNvPr id="130" name="Groep 129">
                <a:extLst>
                  <a:ext uri="{FF2B5EF4-FFF2-40B4-BE49-F238E27FC236}">
                    <a16:creationId xmlns:a16="http://schemas.microsoft.com/office/drawing/2014/main" id="{C555EF6A-0F5D-4A88-8B74-81D24AB8EBDB}"/>
                  </a:ext>
                </a:extLst>
              </p:cNvPr>
              <p:cNvGrpSpPr/>
              <p:nvPr userDrawn="1"/>
            </p:nvGrpSpPr>
            <p:grpSpPr>
              <a:xfrm>
                <a:off x="-713542" y="4987990"/>
                <a:ext cx="287071" cy="379107"/>
                <a:chOff x="-4050578" y="288410"/>
                <a:chExt cx="322125" cy="379107"/>
              </a:xfrm>
            </p:grpSpPr>
            <p:sp>
              <p:nvSpPr>
                <p:cNvPr id="132" name="Rechthoek met één afgeknipte en afgeronde hoek 47">
                  <a:extLst>
                    <a:ext uri="{FF2B5EF4-FFF2-40B4-BE49-F238E27FC236}">
                      <a16:creationId xmlns:a16="http://schemas.microsoft.com/office/drawing/2014/main" id="{1D2C996F-CB2B-4565-B590-49F4FC8C5FD6}"/>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3" name="Rechthoekige driehoek 132">
                  <a:extLst>
                    <a:ext uri="{FF2B5EF4-FFF2-40B4-BE49-F238E27FC236}">
                      <a16:creationId xmlns:a16="http://schemas.microsoft.com/office/drawing/2014/main" id="{F0FEB690-F07D-4C82-A99F-44AB22EEB04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4" name="Rechthoek 133">
                  <a:extLst>
                    <a:ext uri="{FF2B5EF4-FFF2-40B4-BE49-F238E27FC236}">
                      <a16:creationId xmlns:a16="http://schemas.microsoft.com/office/drawing/2014/main" id="{DAD6F9F8-0BC3-4FEC-A1B1-B0DA714CD56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5" name="Rechthoek 134">
                  <a:extLst>
                    <a:ext uri="{FF2B5EF4-FFF2-40B4-BE49-F238E27FC236}">
                      <a16:creationId xmlns:a16="http://schemas.microsoft.com/office/drawing/2014/main" id="{EAC4592C-39D6-4C18-8D44-697C8E229F3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31" name="Rechthoek 130">
                <a:extLst>
                  <a:ext uri="{FF2B5EF4-FFF2-40B4-BE49-F238E27FC236}">
                    <a16:creationId xmlns:a16="http://schemas.microsoft.com/office/drawing/2014/main" id="{95B58D0E-3EE8-4068-843C-8843B0382AB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pic>
        <p:nvPicPr>
          <p:cNvPr id="118" name="LOGO">
            <a:extLst>
              <a:ext uri="{FF2B5EF4-FFF2-40B4-BE49-F238E27FC236}">
                <a16:creationId xmlns:a16="http://schemas.microsoft.com/office/drawing/2014/main" id="{FB70A35B-491F-4797-A00B-1664EDF8E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grpSp>
        <p:nvGrpSpPr>
          <p:cNvPr id="119" name="INSTRUCTIE">
            <a:extLst>
              <a:ext uri="{FF2B5EF4-FFF2-40B4-BE49-F238E27FC236}">
                <a16:creationId xmlns:a16="http://schemas.microsoft.com/office/drawing/2014/main" id="{1D2CEE53-FB28-4E37-A6D0-BD43DBFAF7B8}"/>
              </a:ext>
            </a:extLst>
          </p:cNvPr>
          <p:cNvGrpSpPr/>
          <p:nvPr userDrawn="1"/>
        </p:nvGrpSpPr>
        <p:grpSpPr>
          <a:xfrm>
            <a:off x="12377595" y="0"/>
            <a:ext cx="3693386" cy="6452863"/>
            <a:chOff x="-3786437" y="0"/>
            <a:chExt cx="3693386" cy="6452863"/>
          </a:xfrm>
        </p:grpSpPr>
        <p:sp>
          <p:nvSpPr>
            <p:cNvPr id="120" name="Rechthoek 119">
              <a:extLst>
                <a:ext uri="{FF2B5EF4-FFF2-40B4-BE49-F238E27FC236}">
                  <a16:creationId xmlns:a16="http://schemas.microsoft.com/office/drawing/2014/main" id="{E28F7744-E0BE-439E-9C85-4C03D5BFD6B2}"/>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1" name="INSTRUCTIE">
              <a:extLst>
                <a:ext uri="{FF2B5EF4-FFF2-40B4-BE49-F238E27FC236}">
                  <a16:creationId xmlns:a16="http://schemas.microsoft.com/office/drawing/2014/main" id="{A5F3EB3D-BDFF-4F72-AB78-5BC4F34339B8}"/>
                </a:ext>
              </a:extLst>
            </p:cNvPr>
            <p:cNvGrpSpPr/>
            <p:nvPr userDrawn="1"/>
          </p:nvGrpSpPr>
          <p:grpSpPr>
            <a:xfrm>
              <a:off x="-3786165" y="0"/>
              <a:ext cx="3693114" cy="5782322"/>
              <a:chOff x="-3786165" y="0"/>
              <a:chExt cx="3693114" cy="5782322"/>
            </a:xfrm>
          </p:grpSpPr>
          <p:sp>
            <p:nvSpPr>
              <p:cNvPr id="123" name="Rechthoek 122">
                <a:extLst>
                  <a:ext uri="{FF2B5EF4-FFF2-40B4-BE49-F238E27FC236}">
                    <a16:creationId xmlns:a16="http://schemas.microsoft.com/office/drawing/2014/main" id="{9E4F5244-078C-4CDD-AB99-0A8B6D5C5242}"/>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37" name="Ovaal 136">
                <a:extLst>
                  <a:ext uri="{FF2B5EF4-FFF2-40B4-BE49-F238E27FC236}">
                    <a16:creationId xmlns:a16="http://schemas.microsoft.com/office/drawing/2014/main" id="{565A30E6-0698-4E1F-8B10-5F576A63DCB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8" name="Rechthoek 137">
                <a:extLst>
                  <a:ext uri="{FF2B5EF4-FFF2-40B4-BE49-F238E27FC236}">
                    <a16:creationId xmlns:a16="http://schemas.microsoft.com/office/drawing/2014/main" id="{7A51370E-3647-4797-AC29-29D45265136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9" name="Groep 138">
                <a:extLst>
                  <a:ext uri="{FF2B5EF4-FFF2-40B4-BE49-F238E27FC236}">
                    <a16:creationId xmlns:a16="http://schemas.microsoft.com/office/drawing/2014/main" id="{445A2847-D87E-4AC0-A9C4-25EFD3B6D031}"/>
                  </a:ext>
                </a:extLst>
              </p:cNvPr>
              <p:cNvGrpSpPr/>
              <p:nvPr userDrawn="1"/>
            </p:nvGrpSpPr>
            <p:grpSpPr>
              <a:xfrm>
                <a:off x="-3316179" y="1231351"/>
                <a:ext cx="294789" cy="318834"/>
                <a:chOff x="14466489" y="1001522"/>
                <a:chExt cx="290627" cy="314333"/>
              </a:xfrm>
            </p:grpSpPr>
            <p:sp>
              <p:nvSpPr>
                <p:cNvPr id="185" name="Rechthoek 184">
                  <a:extLst>
                    <a:ext uri="{FF2B5EF4-FFF2-40B4-BE49-F238E27FC236}">
                      <a16:creationId xmlns:a16="http://schemas.microsoft.com/office/drawing/2014/main" id="{3D266376-24A2-44EE-993B-308259F2507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6" name="Ovaal 185">
                  <a:extLst>
                    <a:ext uri="{FF2B5EF4-FFF2-40B4-BE49-F238E27FC236}">
                      <a16:creationId xmlns:a16="http://schemas.microsoft.com/office/drawing/2014/main" id="{039AF326-4CF1-47B5-9335-B09499B5F4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7" name="Vrije vorm: vorm 186">
                  <a:extLst>
                    <a:ext uri="{FF2B5EF4-FFF2-40B4-BE49-F238E27FC236}">
                      <a16:creationId xmlns:a16="http://schemas.microsoft.com/office/drawing/2014/main" id="{23F1A4FB-1F64-42DD-89F0-508C29EEA48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8" name="Rechthoek: afgeronde hoeken 187">
                  <a:extLst>
                    <a:ext uri="{FF2B5EF4-FFF2-40B4-BE49-F238E27FC236}">
                      <a16:creationId xmlns:a16="http://schemas.microsoft.com/office/drawing/2014/main" id="{ED41FC24-3974-4C1B-97B5-8E6AB714BE8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89" name="Rechte verbindingslijn 188">
                  <a:extLst>
                    <a:ext uri="{FF2B5EF4-FFF2-40B4-BE49-F238E27FC236}">
                      <a16:creationId xmlns:a16="http://schemas.microsoft.com/office/drawing/2014/main" id="{BAE1B1FA-0307-4A50-B454-F453AB12754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89">
                  <a:extLst>
                    <a:ext uri="{FF2B5EF4-FFF2-40B4-BE49-F238E27FC236}">
                      <a16:creationId xmlns:a16="http://schemas.microsoft.com/office/drawing/2014/main" id="{AEB97C39-0736-4847-B9F3-8400D0579668}"/>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0" name="Ovaal 139">
                <a:extLst>
                  <a:ext uri="{FF2B5EF4-FFF2-40B4-BE49-F238E27FC236}">
                    <a16:creationId xmlns:a16="http://schemas.microsoft.com/office/drawing/2014/main" id="{1DB7506B-CB06-4919-9DB0-47E6A96107C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1" name="Rechthoek 140">
                <a:extLst>
                  <a:ext uri="{FF2B5EF4-FFF2-40B4-BE49-F238E27FC236}">
                    <a16:creationId xmlns:a16="http://schemas.microsoft.com/office/drawing/2014/main" id="{117849D4-6211-416B-8611-99F6FB46A6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6737F833-DA54-4C72-95F3-1EA5D2A4CECF}"/>
                  </a:ext>
                </a:extLst>
              </p:cNvPr>
              <p:cNvGrpSpPr/>
              <p:nvPr userDrawn="1"/>
            </p:nvGrpSpPr>
            <p:grpSpPr>
              <a:xfrm>
                <a:off x="-3311319" y="2164285"/>
                <a:ext cx="825500" cy="209550"/>
                <a:chOff x="13504624" y="2482850"/>
                <a:chExt cx="825500" cy="209550"/>
              </a:xfrm>
            </p:grpSpPr>
            <p:sp>
              <p:nvSpPr>
                <p:cNvPr id="182" name="Rechthoek 181">
                  <a:extLst>
                    <a:ext uri="{FF2B5EF4-FFF2-40B4-BE49-F238E27FC236}">
                      <a16:creationId xmlns:a16="http://schemas.microsoft.com/office/drawing/2014/main" id="{0F0608EB-7B31-48AA-9EB7-17F041CFF68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83" name="Rechte verbindingslijn 182">
                  <a:extLst>
                    <a:ext uri="{FF2B5EF4-FFF2-40B4-BE49-F238E27FC236}">
                      <a16:creationId xmlns:a16="http://schemas.microsoft.com/office/drawing/2014/main" id="{2E4A2CC3-FB54-4477-8155-8B49EAC91A7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6827D947-8E19-492F-90D1-3E6A18E572F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43" name="Ovaal 142">
                <a:extLst>
                  <a:ext uri="{FF2B5EF4-FFF2-40B4-BE49-F238E27FC236}">
                    <a16:creationId xmlns:a16="http://schemas.microsoft.com/office/drawing/2014/main" id="{94DEE6F5-4B6D-43CB-9245-1743AA6F9D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4" name="Rechthoek 143">
                <a:extLst>
                  <a:ext uri="{FF2B5EF4-FFF2-40B4-BE49-F238E27FC236}">
                    <a16:creationId xmlns:a16="http://schemas.microsoft.com/office/drawing/2014/main" id="{B96EB2D1-8DC4-4490-A4C2-27FDE57425FC}"/>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5" name="Ovaal 144">
                <a:extLst>
                  <a:ext uri="{FF2B5EF4-FFF2-40B4-BE49-F238E27FC236}">
                    <a16:creationId xmlns:a16="http://schemas.microsoft.com/office/drawing/2014/main" id="{5E688000-95C6-4AA5-834E-1077010075F5}"/>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6" name="Rechthoek 145">
                <a:extLst>
                  <a:ext uri="{FF2B5EF4-FFF2-40B4-BE49-F238E27FC236}">
                    <a16:creationId xmlns:a16="http://schemas.microsoft.com/office/drawing/2014/main" id="{718A03D3-7FFD-4F80-96FC-AF579668A53C}"/>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7" name="Groep 146">
                <a:extLst>
                  <a:ext uri="{FF2B5EF4-FFF2-40B4-BE49-F238E27FC236}">
                    <a16:creationId xmlns:a16="http://schemas.microsoft.com/office/drawing/2014/main" id="{0E175D7E-02F2-488E-ADB9-00F08BD9CD7B}"/>
                  </a:ext>
                </a:extLst>
              </p:cNvPr>
              <p:cNvGrpSpPr/>
              <p:nvPr userDrawn="1"/>
            </p:nvGrpSpPr>
            <p:grpSpPr>
              <a:xfrm>
                <a:off x="-3408294" y="4834615"/>
                <a:ext cx="622283" cy="612919"/>
                <a:chOff x="12617641" y="3403239"/>
                <a:chExt cx="752963" cy="741634"/>
              </a:xfrm>
            </p:grpSpPr>
            <p:grpSp>
              <p:nvGrpSpPr>
                <p:cNvPr id="166" name="Groep 165">
                  <a:extLst>
                    <a:ext uri="{FF2B5EF4-FFF2-40B4-BE49-F238E27FC236}">
                      <a16:creationId xmlns:a16="http://schemas.microsoft.com/office/drawing/2014/main" id="{B2A99A27-F3A1-4805-A03D-9601456FF53C}"/>
                    </a:ext>
                  </a:extLst>
                </p:cNvPr>
                <p:cNvGrpSpPr/>
                <p:nvPr userDrawn="1"/>
              </p:nvGrpSpPr>
              <p:grpSpPr>
                <a:xfrm>
                  <a:off x="12771550" y="3403239"/>
                  <a:ext cx="467156" cy="448491"/>
                  <a:chOff x="12782177" y="3403239"/>
                  <a:chExt cx="467156" cy="448491"/>
                </a:xfrm>
              </p:grpSpPr>
              <p:grpSp>
                <p:nvGrpSpPr>
                  <p:cNvPr id="169" name="Groep 168">
                    <a:extLst>
                      <a:ext uri="{FF2B5EF4-FFF2-40B4-BE49-F238E27FC236}">
                        <a16:creationId xmlns:a16="http://schemas.microsoft.com/office/drawing/2014/main" id="{491C51E5-8F1D-49A7-B323-276831F555BE}"/>
                      </a:ext>
                    </a:extLst>
                  </p:cNvPr>
                  <p:cNvGrpSpPr/>
                  <p:nvPr userDrawn="1"/>
                </p:nvGrpSpPr>
                <p:grpSpPr>
                  <a:xfrm>
                    <a:off x="12782177" y="3403239"/>
                    <a:ext cx="412972" cy="396132"/>
                    <a:chOff x="13554906" y="3320109"/>
                    <a:chExt cx="443912" cy="425811"/>
                  </a:xfrm>
                </p:grpSpPr>
                <p:grpSp>
                  <p:nvGrpSpPr>
                    <p:cNvPr id="176" name="Groep 175">
                      <a:extLst>
                        <a:ext uri="{FF2B5EF4-FFF2-40B4-BE49-F238E27FC236}">
                          <a16:creationId xmlns:a16="http://schemas.microsoft.com/office/drawing/2014/main" id="{20534F25-9F4F-4284-9083-A769DBECAFC9}"/>
                        </a:ext>
                      </a:extLst>
                    </p:cNvPr>
                    <p:cNvGrpSpPr/>
                    <p:nvPr userDrawn="1"/>
                  </p:nvGrpSpPr>
                  <p:grpSpPr>
                    <a:xfrm>
                      <a:off x="13554906" y="3320109"/>
                      <a:ext cx="443912" cy="425811"/>
                      <a:chOff x="12909684" y="1276143"/>
                      <a:chExt cx="443912" cy="425811"/>
                    </a:xfrm>
                  </p:grpSpPr>
                  <p:sp>
                    <p:nvSpPr>
                      <p:cNvPr id="179" name="Rechthoek 178">
                        <a:extLst>
                          <a:ext uri="{FF2B5EF4-FFF2-40B4-BE49-F238E27FC236}">
                            <a16:creationId xmlns:a16="http://schemas.microsoft.com/office/drawing/2014/main" id="{DE2EEADC-3468-4F21-94CF-99B56BF52E8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0" name="Rechthoek 179">
                        <a:extLst>
                          <a:ext uri="{FF2B5EF4-FFF2-40B4-BE49-F238E27FC236}">
                            <a16:creationId xmlns:a16="http://schemas.microsoft.com/office/drawing/2014/main" id="{8092D072-CD4C-4F0A-A279-C165519B6BF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1" name="Ovaal 180">
                        <a:extLst>
                          <a:ext uri="{FF2B5EF4-FFF2-40B4-BE49-F238E27FC236}">
                            <a16:creationId xmlns:a16="http://schemas.microsoft.com/office/drawing/2014/main" id="{BA5BB357-CBB5-4DEA-A12D-3D8AA022C91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77" name="Afbeelding 176">
                      <a:extLst>
                        <a:ext uri="{FF2B5EF4-FFF2-40B4-BE49-F238E27FC236}">
                          <a16:creationId xmlns:a16="http://schemas.microsoft.com/office/drawing/2014/main" id="{0FCBDB5E-4C14-4541-9536-0D3EAAD93247}"/>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78" name="Afbeelding 177">
                      <a:extLst>
                        <a:ext uri="{FF2B5EF4-FFF2-40B4-BE49-F238E27FC236}">
                          <a16:creationId xmlns:a16="http://schemas.microsoft.com/office/drawing/2014/main" id="{4045D7CF-11B7-4D23-88AA-98E4A2AF679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70" name="Groep 169">
                    <a:extLst>
                      <a:ext uri="{FF2B5EF4-FFF2-40B4-BE49-F238E27FC236}">
                        <a16:creationId xmlns:a16="http://schemas.microsoft.com/office/drawing/2014/main" id="{F1320858-96CF-47DE-8EC1-2FB5693334AC}"/>
                      </a:ext>
                    </a:extLst>
                  </p:cNvPr>
                  <p:cNvGrpSpPr/>
                  <p:nvPr userDrawn="1"/>
                </p:nvGrpSpPr>
                <p:grpSpPr>
                  <a:xfrm>
                    <a:off x="13103513" y="3705268"/>
                    <a:ext cx="145820" cy="146462"/>
                    <a:chOff x="13096169" y="3602278"/>
                    <a:chExt cx="145820" cy="146462"/>
                  </a:xfrm>
                </p:grpSpPr>
                <p:sp>
                  <p:nvSpPr>
                    <p:cNvPr id="174" name="Rechthoek 173">
                      <a:extLst>
                        <a:ext uri="{FF2B5EF4-FFF2-40B4-BE49-F238E27FC236}">
                          <a16:creationId xmlns:a16="http://schemas.microsoft.com/office/drawing/2014/main" id="{35CBA8DF-AC2B-45F1-9B07-EF1635EF3B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CA4863B7-01A4-477F-B0F1-6B1B60DEC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1" name="Groep 170">
                    <a:extLst>
                      <a:ext uri="{FF2B5EF4-FFF2-40B4-BE49-F238E27FC236}">
                        <a16:creationId xmlns:a16="http://schemas.microsoft.com/office/drawing/2014/main" id="{C65FEBA1-22FD-43EA-B1CF-BB3C7343E2D4}"/>
                      </a:ext>
                    </a:extLst>
                  </p:cNvPr>
                  <p:cNvGrpSpPr/>
                  <p:nvPr userDrawn="1"/>
                </p:nvGrpSpPr>
                <p:grpSpPr>
                  <a:xfrm rot="10800000">
                    <a:off x="13061402" y="3665637"/>
                    <a:ext cx="145820" cy="146462"/>
                    <a:chOff x="13096169" y="3602278"/>
                    <a:chExt cx="145820" cy="146462"/>
                  </a:xfrm>
                </p:grpSpPr>
                <p:sp>
                  <p:nvSpPr>
                    <p:cNvPr id="172" name="Rechthoek 171">
                      <a:extLst>
                        <a:ext uri="{FF2B5EF4-FFF2-40B4-BE49-F238E27FC236}">
                          <a16:creationId xmlns:a16="http://schemas.microsoft.com/office/drawing/2014/main" id="{0BAB0BF8-15FE-430E-B049-CA2D2D30BE6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2A0F1098-B496-4D2B-9815-CD8DC8BF301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67" name="Rechthoek 166">
                  <a:extLst>
                    <a:ext uri="{FF2B5EF4-FFF2-40B4-BE49-F238E27FC236}">
                      <a16:creationId xmlns:a16="http://schemas.microsoft.com/office/drawing/2014/main" id="{714A0516-D3B1-443F-9F52-7B9E9589CBE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68" name="Gelijkbenige driehoek 167">
                  <a:extLst>
                    <a:ext uri="{FF2B5EF4-FFF2-40B4-BE49-F238E27FC236}">
                      <a16:creationId xmlns:a16="http://schemas.microsoft.com/office/drawing/2014/main" id="{2CAFD0A9-82CC-49FF-AD8D-2E8867CDF87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8" name="Groep 147">
                <a:extLst>
                  <a:ext uri="{FF2B5EF4-FFF2-40B4-BE49-F238E27FC236}">
                    <a16:creationId xmlns:a16="http://schemas.microsoft.com/office/drawing/2014/main" id="{93D5FE51-1A88-4BA3-BB1D-2CFB01397128}"/>
                  </a:ext>
                </a:extLst>
              </p:cNvPr>
              <p:cNvGrpSpPr/>
              <p:nvPr userDrawn="1"/>
            </p:nvGrpSpPr>
            <p:grpSpPr>
              <a:xfrm>
                <a:off x="-3314821" y="2981448"/>
                <a:ext cx="1558053" cy="563933"/>
                <a:chOff x="-3314821" y="2981448"/>
                <a:chExt cx="1558053" cy="563933"/>
              </a:xfrm>
            </p:grpSpPr>
            <p:sp>
              <p:nvSpPr>
                <p:cNvPr id="152" name="Rechthoek 151">
                  <a:extLst>
                    <a:ext uri="{FF2B5EF4-FFF2-40B4-BE49-F238E27FC236}">
                      <a16:creationId xmlns:a16="http://schemas.microsoft.com/office/drawing/2014/main" id="{A4C5AEAD-C9F5-42C1-8607-07C032C6F889}"/>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3" name="Rechthoek 152">
                  <a:extLst>
                    <a:ext uri="{FF2B5EF4-FFF2-40B4-BE49-F238E27FC236}">
                      <a16:creationId xmlns:a16="http://schemas.microsoft.com/office/drawing/2014/main" id="{0E3F3EB0-C7A3-4446-A3BB-BD87DD703E52}"/>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4" name="Tekstvak 153">
                  <a:extLst>
                    <a:ext uri="{FF2B5EF4-FFF2-40B4-BE49-F238E27FC236}">
                      <a16:creationId xmlns:a16="http://schemas.microsoft.com/office/drawing/2014/main" id="{C30470C0-CA37-4446-A3EC-13462AD74F6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voorgrond</a:t>
                  </a:r>
                </a:p>
              </p:txBody>
            </p:sp>
            <p:sp>
              <p:nvSpPr>
                <p:cNvPr id="155" name="Tekstvak 154">
                  <a:extLst>
                    <a:ext uri="{FF2B5EF4-FFF2-40B4-BE49-F238E27FC236}">
                      <a16:creationId xmlns:a16="http://schemas.microsoft.com/office/drawing/2014/main" id="{5287BCED-C76F-426C-971D-EC1DCC3AB192}"/>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achtergrond</a:t>
                  </a:r>
                </a:p>
              </p:txBody>
            </p:sp>
            <p:sp>
              <p:nvSpPr>
                <p:cNvPr id="156" name="Vrije vorm: vorm 155">
                  <a:extLst>
                    <a:ext uri="{FF2B5EF4-FFF2-40B4-BE49-F238E27FC236}">
                      <a16:creationId xmlns:a16="http://schemas.microsoft.com/office/drawing/2014/main" id="{C7C12A5A-D219-4331-9843-38A5DE8277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7" name="Gelijkbenige driehoek 156">
                  <a:extLst>
                    <a:ext uri="{FF2B5EF4-FFF2-40B4-BE49-F238E27FC236}">
                      <a16:creationId xmlns:a16="http://schemas.microsoft.com/office/drawing/2014/main" id="{DCD0C8AE-12A2-4081-A52C-31EF98F1D3B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58" name="Groep 157">
                  <a:extLst>
                    <a:ext uri="{FF2B5EF4-FFF2-40B4-BE49-F238E27FC236}">
                      <a16:creationId xmlns:a16="http://schemas.microsoft.com/office/drawing/2014/main" id="{C357EC71-7388-44DB-8891-A31CF063EF5B}"/>
                    </a:ext>
                  </a:extLst>
                </p:cNvPr>
                <p:cNvGrpSpPr/>
                <p:nvPr userDrawn="1"/>
              </p:nvGrpSpPr>
              <p:grpSpPr>
                <a:xfrm>
                  <a:off x="-3257052" y="3032066"/>
                  <a:ext cx="182309" cy="163794"/>
                  <a:chOff x="12832541" y="3162395"/>
                  <a:chExt cx="219532" cy="197236"/>
                </a:xfrm>
              </p:grpSpPr>
              <p:sp>
                <p:nvSpPr>
                  <p:cNvPr id="163" name="Rechthoek 162">
                    <a:extLst>
                      <a:ext uri="{FF2B5EF4-FFF2-40B4-BE49-F238E27FC236}">
                        <a16:creationId xmlns:a16="http://schemas.microsoft.com/office/drawing/2014/main" id="{EBEC0D08-118F-42B9-8A7C-1F232C57D5C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5AB667B0-1856-41D4-AB2E-17E4865D922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0D74ECDA-C97F-4137-9748-7F9DD498EC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nvGrpSpPr>
                <p:cNvPr id="159" name="Groep 158">
                  <a:extLst>
                    <a:ext uri="{FF2B5EF4-FFF2-40B4-BE49-F238E27FC236}">
                      <a16:creationId xmlns:a16="http://schemas.microsoft.com/office/drawing/2014/main" id="{657A1BA2-FA21-4186-8BAB-8AE9C27C0E4A}"/>
                    </a:ext>
                  </a:extLst>
                </p:cNvPr>
                <p:cNvGrpSpPr/>
                <p:nvPr userDrawn="1"/>
              </p:nvGrpSpPr>
              <p:grpSpPr>
                <a:xfrm>
                  <a:off x="-3257053" y="3276580"/>
                  <a:ext cx="182309" cy="163794"/>
                  <a:chOff x="12832541" y="3162395"/>
                  <a:chExt cx="219532" cy="197236"/>
                </a:xfrm>
              </p:grpSpPr>
              <p:sp>
                <p:nvSpPr>
                  <p:cNvPr id="160" name="Rechthoek 159">
                    <a:extLst>
                      <a:ext uri="{FF2B5EF4-FFF2-40B4-BE49-F238E27FC236}">
                        <a16:creationId xmlns:a16="http://schemas.microsoft.com/office/drawing/2014/main" id="{DCA2F521-F5C8-449C-B3F1-A67EE69D968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67C0D46E-28CD-4F52-A84F-D6F365DD126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C96DBD49-42AF-4FF4-ABCA-9C744B1C1ED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nvGrpSpPr>
              <p:cNvPr id="149" name="ICOON_info">
                <a:extLst>
                  <a:ext uri="{FF2B5EF4-FFF2-40B4-BE49-F238E27FC236}">
                    <a16:creationId xmlns:a16="http://schemas.microsoft.com/office/drawing/2014/main" id="{9875FB43-6064-4B0B-9D75-A9B5F1DA64EE}"/>
                  </a:ext>
                </a:extLst>
              </p:cNvPr>
              <p:cNvGrpSpPr/>
              <p:nvPr userDrawn="1"/>
            </p:nvGrpSpPr>
            <p:grpSpPr>
              <a:xfrm>
                <a:off x="-376736" y="5498637"/>
                <a:ext cx="283685" cy="283685"/>
                <a:chOff x="-510741" y="5913713"/>
                <a:chExt cx="267555" cy="267555"/>
              </a:xfrm>
            </p:grpSpPr>
            <p:sp>
              <p:nvSpPr>
                <p:cNvPr id="150" name="Ovaal 149">
                  <a:extLst>
                    <a:ext uri="{FF2B5EF4-FFF2-40B4-BE49-F238E27FC236}">
                      <a16:creationId xmlns:a16="http://schemas.microsoft.com/office/drawing/2014/main" id="{165FEFE9-2F29-4019-AE93-154F09CDBA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1" name="Graphic 163" descr="Informatie">
                  <a:extLst>
                    <a:ext uri="{FF2B5EF4-FFF2-40B4-BE49-F238E27FC236}">
                      <a16:creationId xmlns:a16="http://schemas.microsoft.com/office/drawing/2014/main" id="{81FFCC63-0AD0-41BA-BDBD-2F60770F4E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31985073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136" name="Tijdelijke aanduiding voor afbeelding 135">
            <a:extLst>
              <a:ext uri="{FF2B5EF4-FFF2-40B4-BE49-F238E27FC236}">
                <a16:creationId xmlns:a16="http://schemas.microsoft.com/office/drawing/2014/main" id="{70ABD11C-2D39-460A-9871-6805FF448F51}"/>
              </a:ext>
            </a:extLst>
          </p:cNvPr>
          <p:cNvSpPr>
            <a:spLocks noGrp="1"/>
          </p:cNvSpPr>
          <p:nvPr>
            <p:ph type="pic" sz="quarter" idx="13" hasCustomPrompt="1"/>
          </p:nvPr>
        </p:nvSpPr>
        <p:spPr>
          <a:xfrm>
            <a:off x="1858822" y="1376362"/>
            <a:ext cx="10026271" cy="4302777"/>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17206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err="1">
                <a:solidFill>
                  <a:schemeClr val="accent2"/>
                </a:solidFill>
                <a:latin typeface="+mj-lt"/>
              </a:rPr>
              <a:t>Titeldia</a:t>
            </a:r>
            <a:r>
              <a:rPr lang="nl-NL" sz="2400" b="1" cap="all" baseline="0" noProof="0">
                <a:solidFill>
                  <a:schemeClr val="accent2"/>
                </a:solidFill>
                <a:latin typeface="+mj-lt"/>
              </a:rPr>
              <a:t> #3</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22" name="INSTRUCTIE">
            <a:extLst>
              <a:ext uri="{FF2B5EF4-FFF2-40B4-BE49-F238E27FC236}">
                <a16:creationId xmlns:a16="http://schemas.microsoft.com/office/drawing/2014/main" id="{30876317-180F-4DB8-AD1C-441077BA5F12}"/>
              </a:ext>
            </a:extLst>
          </p:cNvPr>
          <p:cNvGrpSpPr/>
          <p:nvPr userDrawn="1"/>
        </p:nvGrpSpPr>
        <p:grpSpPr>
          <a:xfrm>
            <a:off x="5846" y="7033211"/>
            <a:ext cx="3727954" cy="1728407"/>
            <a:chOff x="5846" y="7033211"/>
            <a:chExt cx="3727954" cy="1728407"/>
          </a:xfrm>
        </p:grpSpPr>
        <p:sp>
          <p:nvSpPr>
            <p:cNvPr id="124" name="Rechthoek 123">
              <a:extLst>
                <a:ext uri="{FF2B5EF4-FFF2-40B4-BE49-F238E27FC236}">
                  <a16:creationId xmlns:a16="http://schemas.microsoft.com/office/drawing/2014/main" id="{4CC9CCE9-9874-4C4C-ADDD-3DDA5BFE0BD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25" name="Ovaal 124">
              <a:extLst>
                <a:ext uri="{FF2B5EF4-FFF2-40B4-BE49-F238E27FC236}">
                  <a16:creationId xmlns:a16="http://schemas.microsoft.com/office/drawing/2014/main" id="{55E509C7-8912-4B73-B2BD-53116C3D23F8}"/>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6" name="Rechthoek 125">
              <a:extLst>
                <a:ext uri="{FF2B5EF4-FFF2-40B4-BE49-F238E27FC236}">
                  <a16:creationId xmlns:a16="http://schemas.microsoft.com/office/drawing/2014/main" id="{ABF78427-18EC-489C-8616-6B301D8E9DB2}"/>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7" name="Ovaal 126">
              <a:extLst>
                <a:ext uri="{FF2B5EF4-FFF2-40B4-BE49-F238E27FC236}">
                  <a16:creationId xmlns:a16="http://schemas.microsoft.com/office/drawing/2014/main" id="{2498A58B-C449-4920-8650-9C235BF7CEBE}"/>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8" name="Rechthoek 127">
              <a:extLst>
                <a:ext uri="{FF2B5EF4-FFF2-40B4-BE49-F238E27FC236}">
                  <a16:creationId xmlns:a16="http://schemas.microsoft.com/office/drawing/2014/main" id="{FD50EE36-720B-4C51-AB96-B064A98EDA40}"/>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9" name="Groep 128">
              <a:extLst>
                <a:ext uri="{FF2B5EF4-FFF2-40B4-BE49-F238E27FC236}">
                  <a16:creationId xmlns:a16="http://schemas.microsoft.com/office/drawing/2014/main" id="{77FFF739-8238-442C-B277-A2DBAE33AF3A}"/>
                </a:ext>
              </a:extLst>
            </p:cNvPr>
            <p:cNvGrpSpPr/>
            <p:nvPr userDrawn="1"/>
          </p:nvGrpSpPr>
          <p:grpSpPr>
            <a:xfrm>
              <a:off x="2939884" y="7739834"/>
              <a:ext cx="681133" cy="750023"/>
              <a:chOff x="-910573" y="4987990"/>
              <a:chExt cx="681133" cy="750023"/>
            </a:xfrm>
          </p:grpSpPr>
          <p:grpSp>
            <p:nvGrpSpPr>
              <p:cNvPr id="130" name="Groep 129">
                <a:extLst>
                  <a:ext uri="{FF2B5EF4-FFF2-40B4-BE49-F238E27FC236}">
                    <a16:creationId xmlns:a16="http://schemas.microsoft.com/office/drawing/2014/main" id="{C555EF6A-0F5D-4A88-8B74-81D24AB8EBDB}"/>
                  </a:ext>
                </a:extLst>
              </p:cNvPr>
              <p:cNvGrpSpPr/>
              <p:nvPr userDrawn="1"/>
            </p:nvGrpSpPr>
            <p:grpSpPr>
              <a:xfrm>
                <a:off x="-713542" y="4987990"/>
                <a:ext cx="287071" cy="379107"/>
                <a:chOff x="-4050578" y="288410"/>
                <a:chExt cx="322125" cy="379107"/>
              </a:xfrm>
            </p:grpSpPr>
            <p:sp>
              <p:nvSpPr>
                <p:cNvPr id="132" name="Rechthoek met één afgeknipte en afgeronde hoek 47">
                  <a:extLst>
                    <a:ext uri="{FF2B5EF4-FFF2-40B4-BE49-F238E27FC236}">
                      <a16:creationId xmlns:a16="http://schemas.microsoft.com/office/drawing/2014/main" id="{1D2C996F-CB2B-4565-B590-49F4FC8C5FD6}"/>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3" name="Rechthoekige driehoek 132">
                  <a:extLst>
                    <a:ext uri="{FF2B5EF4-FFF2-40B4-BE49-F238E27FC236}">
                      <a16:creationId xmlns:a16="http://schemas.microsoft.com/office/drawing/2014/main" id="{F0FEB690-F07D-4C82-A99F-44AB22EEB04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4" name="Rechthoek 133">
                  <a:extLst>
                    <a:ext uri="{FF2B5EF4-FFF2-40B4-BE49-F238E27FC236}">
                      <a16:creationId xmlns:a16="http://schemas.microsoft.com/office/drawing/2014/main" id="{DAD6F9F8-0BC3-4FEC-A1B1-B0DA714CD56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5" name="Rechthoek 134">
                  <a:extLst>
                    <a:ext uri="{FF2B5EF4-FFF2-40B4-BE49-F238E27FC236}">
                      <a16:creationId xmlns:a16="http://schemas.microsoft.com/office/drawing/2014/main" id="{EAC4592C-39D6-4C18-8D44-697C8E229F3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31" name="Rechthoek 130">
                <a:extLst>
                  <a:ext uri="{FF2B5EF4-FFF2-40B4-BE49-F238E27FC236}">
                    <a16:creationId xmlns:a16="http://schemas.microsoft.com/office/drawing/2014/main" id="{95B58D0E-3EE8-4068-843C-8843B0382AB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pic>
        <p:nvPicPr>
          <p:cNvPr id="118" name="LOGO">
            <a:extLst>
              <a:ext uri="{FF2B5EF4-FFF2-40B4-BE49-F238E27FC236}">
                <a16:creationId xmlns:a16="http://schemas.microsoft.com/office/drawing/2014/main" id="{FB70A35B-491F-4797-A00B-1664EDF8E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grpSp>
        <p:nvGrpSpPr>
          <p:cNvPr id="119" name="INSTRUCTIE">
            <a:extLst>
              <a:ext uri="{FF2B5EF4-FFF2-40B4-BE49-F238E27FC236}">
                <a16:creationId xmlns:a16="http://schemas.microsoft.com/office/drawing/2014/main" id="{1D2CEE53-FB28-4E37-A6D0-BD43DBFAF7B8}"/>
              </a:ext>
            </a:extLst>
          </p:cNvPr>
          <p:cNvGrpSpPr/>
          <p:nvPr userDrawn="1"/>
        </p:nvGrpSpPr>
        <p:grpSpPr>
          <a:xfrm>
            <a:off x="12377595" y="0"/>
            <a:ext cx="3693386" cy="6452863"/>
            <a:chOff x="-3786437" y="0"/>
            <a:chExt cx="3693386" cy="6452863"/>
          </a:xfrm>
        </p:grpSpPr>
        <p:sp>
          <p:nvSpPr>
            <p:cNvPr id="120" name="Rechthoek 119">
              <a:extLst>
                <a:ext uri="{FF2B5EF4-FFF2-40B4-BE49-F238E27FC236}">
                  <a16:creationId xmlns:a16="http://schemas.microsoft.com/office/drawing/2014/main" id="{E28F7744-E0BE-439E-9C85-4C03D5BFD6B2}"/>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1" name="INSTRUCTIE">
              <a:extLst>
                <a:ext uri="{FF2B5EF4-FFF2-40B4-BE49-F238E27FC236}">
                  <a16:creationId xmlns:a16="http://schemas.microsoft.com/office/drawing/2014/main" id="{A5F3EB3D-BDFF-4F72-AB78-5BC4F34339B8}"/>
                </a:ext>
              </a:extLst>
            </p:cNvPr>
            <p:cNvGrpSpPr/>
            <p:nvPr userDrawn="1"/>
          </p:nvGrpSpPr>
          <p:grpSpPr>
            <a:xfrm>
              <a:off x="-3786165" y="0"/>
              <a:ext cx="3693114" cy="5782322"/>
              <a:chOff x="-3786165" y="0"/>
              <a:chExt cx="3693114" cy="5782322"/>
            </a:xfrm>
          </p:grpSpPr>
          <p:sp>
            <p:nvSpPr>
              <p:cNvPr id="123" name="Rechthoek 122">
                <a:extLst>
                  <a:ext uri="{FF2B5EF4-FFF2-40B4-BE49-F238E27FC236}">
                    <a16:creationId xmlns:a16="http://schemas.microsoft.com/office/drawing/2014/main" id="{9E4F5244-078C-4CDD-AB99-0A8B6D5C5242}"/>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37" name="Ovaal 136">
                <a:extLst>
                  <a:ext uri="{FF2B5EF4-FFF2-40B4-BE49-F238E27FC236}">
                    <a16:creationId xmlns:a16="http://schemas.microsoft.com/office/drawing/2014/main" id="{565A30E6-0698-4E1F-8B10-5F576A63DCB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8" name="Rechthoek 137">
                <a:extLst>
                  <a:ext uri="{FF2B5EF4-FFF2-40B4-BE49-F238E27FC236}">
                    <a16:creationId xmlns:a16="http://schemas.microsoft.com/office/drawing/2014/main" id="{7A51370E-3647-4797-AC29-29D45265136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9" name="Groep 138">
                <a:extLst>
                  <a:ext uri="{FF2B5EF4-FFF2-40B4-BE49-F238E27FC236}">
                    <a16:creationId xmlns:a16="http://schemas.microsoft.com/office/drawing/2014/main" id="{445A2847-D87E-4AC0-A9C4-25EFD3B6D031}"/>
                  </a:ext>
                </a:extLst>
              </p:cNvPr>
              <p:cNvGrpSpPr/>
              <p:nvPr userDrawn="1"/>
            </p:nvGrpSpPr>
            <p:grpSpPr>
              <a:xfrm>
                <a:off x="-3316179" y="1231351"/>
                <a:ext cx="294789" cy="318834"/>
                <a:chOff x="14466489" y="1001522"/>
                <a:chExt cx="290627" cy="314333"/>
              </a:xfrm>
            </p:grpSpPr>
            <p:sp>
              <p:nvSpPr>
                <p:cNvPr id="185" name="Rechthoek 184">
                  <a:extLst>
                    <a:ext uri="{FF2B5EF4-FFF2-40B4-BE49-F238E27FC236}">
                      <a16:creationId xmlns:a16="http://schemas.microsoft.com/office/drawing/2014/main" id="{3D266376-24A2-44EE-993B-308259F2507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6" name="Ovaal 185">
                  <a:extLst>
                    <a:ext uri="{FF2B5EF4-FFF2-40B4-BE49-F238E27FC236}">
                      <a16:creationId xmlns:a16="http://schemas.microsoft.com/office/drawing/2014/main" id="{039AF326-4CF1-47B5-9335-B09499B5F4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7" name="Vrije vorm: vorm 186">
                  <a:extLst>
                    <a:ext uri="{FF2B5EF4-FFF2-40B4-BE49-F238E27FC236}">
                      <a16:creationId xmlns:a16="http://schemas.microsoft.com/office/drawing/2014/main" id="{23F1A4FB-1F64-42DD-89F0-508C29EEA48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88" name="Rechthoek: afgeronde hoeken 187">
                  <a:extLst>
                    <a:ext uri="{FF2B5EF4-FFF2-40B4-BE49-F238E27FC236}">
                      <a16:creationId xmlns:a16="http://schemas.microsoft.com/office/drawing/2014/main" id="{ED41FC24-3974-4C1B-97B5-8E6AB714BE8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89" name="Rechte verbindingslijn 188">
                  <a:extLst>
                    <a:ext uri="{FF2B5EF4-FFF2-40B4-BE49-F238E27FC236}">
                      <a16:creationId xmlns:a16="http://schemas.microsoft.com/office/drawing/2014/main" id="{BAE1B1FA-0307-4A50-B454-F453AB12754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89">
                  <a:extLst>
                    <a:ext uri="{FF2B5EF4-FFF2-40B4-BE49-F238E27FC236}">
                      <a16:creationId xmlns:a16="http://schemas.microsoft.com/office/drawing/2014/main" id="{AEB97C39-0736-4847-B9F3-8400D0579668}"/>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0" name="Ovaal 139">
                <a:extLst>
                  <a:ext uri="{FF2B5EF4-FFF2-40B4-BE49-F238E27FC236}">
                    <a16:creationId xmlns:a16="http://schemas.microsoft.com/office/drawing/2014/main" id="{1DB7506B-CB06-4919-9DB0-47E6A96107C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1" name="Rechthoek 140">
                <a:extLst>
                  <a:ext uri="{FF2B5EF4-FFF2-40B4-BE49-F238E27FC236}">
                    <a16:creationId xmlns:a16="http://schemas.microsoft.com/office/drawing/2014/main" id="{117849D4-6211-416B-8611-99F6FB46A6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6737F833-DA54-4C72-95F3-1EA5D2A4CECF}"/>
                  </a:ext>
                </a:extLst>
              </p:cNvPr>
              <p:cNvGrpSpPr/>
              <p:nvPr userDrawn="1"/>
            </p:nvGrpSpPr>
            <p:grpSpPr>
              <a:xfrm>
                <a:off x="-3311319" y="2164285"/>
                <a:ext cx="825500" cy="209550"/>
                <a:chOff x="13504624" y="2482850"/>
                <a:chExt cx="825500" cy="209550"/>
              </a:xfrm>
            </p:grpSpPr>
            <p:sp>
              <p:nvSpPr>
                <p:cNvPr id="182" name="Rechthoek 181">
                  <a:extLst>
                    <a:ext uri="{FF2B5EF4-FFF2-40B4-BE49-F238E27FC236}">
                      <a16:creationId xmlns:a16="http://schemas.microsoft.com/office/drawing/2014/main" id="{0F0608EB-7B31-48AA-9EB7-17F041CFF68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83" name="Rechte verbindingslijn 182">
                  <a:extLst>
                    <a:ext uri="{FF2B5EF4-FFF2-40B4-BE49-F238E27FC236}">
                      <a16:creationId xmlns:a16="http://schemas.microsoft.com/office/drawing/2014/main" id="{2E4A2CC3-FB54-4477-8155-8B49EAC91A7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6827D947-8E19-492F-90D1-3E6A18E572F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43" name="Ovaal 142">
                <a:extLst>
                  <a:ext uri="{FF2B5EF4-FFF2-40B4-BE49-F238E27FC236}">
                    <a16:creationId xmlns:a16="http://schemas.microsoft.com/office/drawing/2014/main" id="{94DEE6F5-4B6D-43CB-9245-1743AA6F9D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4" name="Rechthoek 143">
                <a:extLst>
                  <a:ext uri="{FF2B5EF4-FFF2-40B4-BE49-F238E27FC236}">
                    <a16:creationId xmlns:a16="http://schemas.microsoft.com/office/drawing/2014/main" id="{B96EB2D1-8DC4-4490-A4C2-27FDE57425FC}"/>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5" name="Ovaal 144">
                <a:extLst>
                  <a:ext uri="{FF2B5EF4-FFF2-40B4-BE49-F238E27FC236}">
                    <a16:creationId xmlns:a16="http://schemas.microsoft.com/office/drawing/2014/main" id="{5E688000-95C6-4AA5-834E-1077010075F5}"/>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6" name="Rechthoek 145">
                <a:extLst>
                  <a:ext uri="{FF2B5EF4-FFF2-40B4-BE49-F238E27FC236}">
                    <a16:creationId xmlns:a16="http://schemas.microsoft.com/office/drawing/2014/main" id="{718A03D3-7FFD-4F80-96FC-AF579668A53C}"/>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7" name="Groep 146">
                <a:extLst>
                  <a:ext uri="{FF2B5EF4-FFF2-40B4-BE49-F238E27FC236}">
                    <a16:creationId xmlns:a16="http://schemas.microsoft.com/office/drawing/2014/main" id="{0E175D7E-02F2-488E-ADB9-00F08BD9CD7B}"/>
                  </a:ext>
                </a:extLst>
              </p:cNvPr>
              <p:cNvGrpSpPr/>
              <p:nvPr userDrawn="1"/>
            </p:nvGrpSpPr>
            <p:grpSpPr>
              <a:xfrm>
                <a:off x="-3408294" y="4834615"/>
                <a:ext cx="622283" cy="612919"/>
                <a:chOff x="12617641" y="3403239"/>
                <a:chExt cx="752963" cy="741634"/>
              </a:xfrm>
            </p:grpSpPr>
            <p:grpSp>
              <p:nvGrpSpPr>
                <p:cNvPr id="166" name="Groep 165">
                  <a:extLst>
                    <a:ext uri="{FF2B5EF4-FFF2-40B4-BE49-F238E27FC236}">
                      <a16:creationId xmlns:a16="http://schemas.microsoft.com/office/drawing/2014/main" id="{B2A99A27-F3A1-4805-A03D-9601456FF53C}"/>
                    </a:ext>
                  </a:extLst>
                </p:cNvPr>
                <p:cNvGrpSpPr/>
                <p:nvPr userDrawn="1"/>
              </p:nvGrpSpPr>
              <p:grpSpPr>
                <a:xfrm>
                  <a:off x="12771550" y="3403239"/>
                  <a:ext cx="467156" cy="448491"/>
                  <a:chOff x="12782177" y="3403239"/>
                  <a:chExt cx="467156" cy="448491"/>
                </a:xfrm>
              </p:grpSpPr>
              <p:grpSp>
                <p:nvGrpSpPr>
                  <p:cNvPr id="169" name="Groep 168">
                    <a:extLst>
                      <a:ext uri="{FF2B5EF4-FFF2-40B4-BE49-F238E27FC236}">
                        <a16:creationId xmlns:a16="http://schemas.microsoft.com/office/drawing/2014/main" id="{491C51E5-8F1D-49A7-B323-276831F555BE}"/>
                      </a:ext>
                    </a:extLst>
                  </p:cNvPr>
                  <p:cNvGrpSpPr/>
                  <p:nvPr userDrawn="1"/>
                </p:nvGrpSpPr>
                <p:grpSpPr>
                  <a:xfrm>
                    <a:off x="12782177" y="3403239"/>
                    <a:ext cx="412972" cy="396132"/>
                    <a:chOff x="13554906" y="3320109"/>
                    <a:chExt cx="443912" cy="425811"/>
                  </a:xfrm>
                </p:grpSpPr>
                <p:grpSp>
                  <p:nvGrpSpPr>
                    <p:cNvPr id="176" name="Groep 175">
                      <a:extLst>
                        <a:ext uri="{FF2B5EF4-FFF2-40B4-BE49-F238E27FC236}">
                          <a16:creationId xmlns:a16="http://schemas.microsoft.com/office/drawing/2014/main" id="{20534F25-9F4F-4284-9083-A769DBECAFC9}"/>
                        </a:ext>
                      </a:extLst>
                    </p:cNvPr>
                    <p:cNvGrpSpPr/>
                    <p:nvPr userDrawn="1"/>
                  </p:nvGrpSpPr>
                  <p:grpSpPr>
                    <a:xfrm>
                      <a:off x="13554906" y="3320109"/>
                      <a:ext cx="443912" cy="425811"/>
                      <a:chOff x="12909684" y="1276143"/>
                      <a:chExt cx="443912" cy="425811"/>
                    </a:xfrm>
                  </p:grpSpPr>
                  <p:sp>
                    <p:nvSpPr>
                      <p:cNvPr id="179" name="Rechthoek 178">
                        <a:extLst>
                          <a:ext uri="{FF2B5EF4-FFF2-40B4-BE49-F238E27FC236}">
                            <a16:creationId xmlns:a16="http://schemas.microsoft.com/office/drawing/2014/main" id="{DE2EEADC-3468-4F21-94CF-99B56BF52E8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0" name="Rechthoek 179">
                        <a:extLst>
                          <a:ext uri="{FF2B5EF4-FFF2-40B4-BE49-F238E27FC236}">
                            <a16:creationId xmlns:a16="http://schemas.microsoft.com/office/drawing/2014/main" id="{8092D072-CD4C-4F0A-A279-C165519B6BF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1" name="Ovaal 180">
                        <a:extLst>
                          <a:ext uri="{FF2B5EF4-FFF2-40B4-BE49-F238E27FC236}">
                            <a16:creationId xmlns:a16="http://schemas.microsoft.com/office/drawing/2014/main" id="{BA5BB357-CBB5-4DEA-A12D-3D8AA022C91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77" name="Afbeelding 176">
                      <a:extLst>
                        <a:ext uri="{FF2B5EF4-FFF2-40B4-BE49-F238E27FC236}">
                          <a16:creationId xmlns:a16="http://schemas.microsoft.com/office/drawing/2014/main" id="{0FCBDB5E-4C14-4541-9536-0D3EAAD93247}"/>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78" name="Afbeelding 177">
                      <a:extLst>
                        <a:ext uri="{FF2B5EF4-FFF2-40B4-BE49-F238E27FC236}">
                          <a16:creationId xmlns:a16="http://schemas.microsoft.com/office/drawing/2014/main" id="{4045D7CF-11B7-4D23-88AA-98E4A2AF679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70" name="Groep 169">
                    <a:extLst>
                      <a:ext uri="{FF2B5EF4-FFF2-40B4-BE49-F238E27FC236}">
                        <a16:creationId xmlns:a16="http://schemas.microsoft.com/office/drawing/2014/main" id="{F1320858-96CF-47DE-8EC1-2FB5693334AC}"/>
                      </a:ext>
                    </a:extLst>
                  </p:cNvPr>
                  <p:cNvGrpSpPr/>
                  <p:nvPr userDrawn="1"/>
                </p:nvGrpSpPr>
                <p:grpSpPr>
                  <a:xfrm>
                    <a:off x="13103513" y="3705268"/>
                    <a:ext cx="145820" cy="146462"/>
                    <a:chOff x="13096169" y="3602278"/>
                    <a:chExt cx="145820" cy="146462"/>
                  </a:xfrm>
                </p:grpSpPr>
                <p:sp>
                  <p:nvSpPr>
                    <p:cNvPr id="174" name="Rechthoek 173">
                      <a:extLst>
                        <a:ext uri="{FF2B5EF4-FFF2-40B4-BE49-F238E27FC236}">
                          <a16:creationId xmlns:a16="http://schemas.microsoft.com/office/drawing/2014/main" id="{35CBA8DF-AC2B-45F1-9B07-EF1635EF3B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CA4863B7-01A4-477F-B0F1-6B1B60DEC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1" name="Groep 170">
                    <a:extLst>
                      <a:ext uri="{FF2B5EF4-FFF2-40B4-BE49-F238E27FC236}">
                        <a16:creationId xmlns:a16="http://schemas.microsoft.com/office/drawing/2014/main" id="{C65FEBA1-22FD-43EA-B1CF-BB3C7343E2D4}"/>
                      </a:ext>
                    </a:extLst>
                  </p:cNvPr>
                  <p:cNvGrpSpPr/>
                  <p:nvPr userDrawn="1"/>
                </p:nvGrpSpPr>
                <p:grpSpPr>
                  <a:xfrm rot="10800000">
                    <a:off x="13061402" y="3665637"/>
                    <a:ext cx="145820" cy="146462"/>
                    <a:chOff x="13096169" y="3602278"/>
                    <a:chExt cx="145820" cy="146462"/>
                  </a:xfrm>
                </p:grpSpPr>
                <p:sp>
                  <p:nvSpPr>
                    <p:cNvPr id="172" name="Rechthoek 171">
                      <a:extLst>
                        <a:ext uri="{FF2B5EF4-FFF2-40B4-BE49-F238E27FC236}">
                          <a16:creationId xmlns:a16="http://schemas.microsoft.com/office/drawing/2014/main" id="{0BAB0BF8-15FE-430E-B049-CA2D2D30BE6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2A0F1098-B496-4D2B-9815-CD8DC8BF301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67" name="Rechthoek 166">
                  <a:extLst>
                    <a:ext uri="{FF2B5EF4-FFF2-40B4-BE49-F238E27FC236}">
                      <a16:creationId xmlns:a16="http://schemas.microsoft.com/office/drawing/2014/main" id="{714A0516-D3B1-443F-9F52-7B9E9589CBE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68" name="Gelijkbenige driehoek 167">
                  <a:extLst>
                    <a:ext uri="{FF2B5EF4-FFF2-40B4-BE49-F238E27FC236}">
                      <a16:creationId xmlns:a16="http://schemas.microsoft.com/office/drawing/2014/main" id="{2CAFD0A9-82CC-49FF-AD8D-2E8867CDF87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8" name="Groep 147">
                <a:extLst>
                  <a:ext uri="{FF2B5EF4-FFF2-40B4-BE49-F238E27FC236}">
                    <a16:creationId xmlns:a16="http://schemas.microsoft.com/office/drawing/2014/main" id="{93D5FE51-1A88-4BA3-BB1D-2CFB01397128}"/>
                  </a:ext>
                </a:extLst>
              </p:cNvPr>
              <p:cNvGrpSpPr/>
              <p:nvPr userDrawn="1"/>
            </p:nvGrpSpPr>
            <p:grpSpPr>
              <a:xfrm>
                <a:off x="-3314821" y="2981448"/>
                <a:ext cx="1558053" cy="563933"/>
                <a:chOff x="-3314821" y="2981448"/>
                <a:chExt cx="1558053" cy="563933"/>
              </a:xfrm>
            </p:grpSpPr>
            <p:sp>
              <p:nvSpPr>
                <p:cNvPr id="152" name="Rechthoek 151">
                  <a:extLst>
                    <a:ext uri="{FF2B5EF4-FFF2-40B4-BE49-F238E27FC236}">
                      <a16:creationId xmlns:a16="http://schemas.microsoft.com/office/drawing/2014/main" id="{A4C5AEAD-C9F5-42C1-8607-07C032C6F889}"/>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3" name="Rechthoek 152">
                  <a:extLst>
                    <a:ext uri="{FF2B5EF4-FFF2-40B4-BE49-F238E27FC236}">
                      <a16:creationId xmlns:a16="http://schemas.microsoft.com/office/drawing/2014/main" id="{0E3F3EB0-C7A3-4446-A3BB-BD87DD703E52}"/>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4" name="Tekstvak 153">
                  <a:extLst>
                    <a:ext uri="{FF2B5EF4-FFF2-40B4-BE49-F238E27FC236}">
                      <a16:creationId xmlns:a16="http://schemas.microsoft.com/office/drawing/2014/main" id="{C30470C0-CA37-4446-A3EC-13462AD74F6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voorgrond</a:t>
                  </a:r>
                </a:p>
              </p:txBody>
            </p:sp>
            <p:sp>
              <p:nvSpPr>
                <p:cNvPr id="155" name="Tekstvak 154">
                  <a:extLst>
                    <a:ext uri="{FF2B5EF4-FFF2-40B4-BE49-F238E27FC236}">
                      <a16:creationId xmlns:a16="http://schemas.microsoft.com/office/drawing/2014/main" id="{5287BCED-C76F-426C-971D-EC1DCC3AB192}"/>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Naar achtergrond</a:t>
                  </a:r>
                </a:p>
              </p:txBody>
            </p:sp>
            <p:sp>
              <p:nvSpPr>
                <p:cNvPr id="156" name="Vrije vorm: vorm 155">
                  <a:extLst>
                    <a:ext uri="{FF2B5EF4-FFF2-40B4-BE49-F238E27FC236}">
                      <a16:creationId xmlns:a16="http://schemas.microsoft.com/office/drawing/2014/main" id="{C7C12A5A-D219-4331-9843-38A5DE8277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7" name="Gelijkbenige driehoek 156">
                  <a:extLst>
                    <a:ext uri="{FF2B5EF4-FFF2-40B4-BE49-F238E27FC236}">
                      <a16:creationId xmlns:a16="http://schemas.microsoft.com/office/drawing/2014/main" id="{DCD0C8AE-12A2-4081-A52C-31EF98F1D3B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58" name="Groep 157">
                  <a:extLst>
                    <a:ext uri="{FF2B5EF4-FFF2-40B4-BE49-F238E27FC236}">
                      <a16:creationId xmlns:a16="http://schemas.microsoft.com/office/drawing/2014/main" id="{C357EC71-7388-44DB-8891-A31CF063EF5B}"/>
                    </a:ext>
                  </a:extLst>
                </p:cNvPr>
                <p:cNvGrpSpPr/>
                <p:nvPr userDrawn="1"/>
              </p:nvGrpSpPr>
              <p:grpSpPr>
                <a:xfrm>
                  <a:off x="-3257052" y="3032066"/>
                  <a:ext cx="182309" cy="163794"/>
                  <a:chOff x="12832541" y="3162395"/>
                  <a:chExt cx="219532" cy="197236"/>
                </a:xfrm>
              </p:grpSpPr>
              <p:sp>
                <p:nvSpPr>
                  <p:cNvPr id="163" name="Rechthoek 162">
                    <a:extLst>
                      <a:ext uri="{FF2B5EF4-FFF2-40B4-BE49-F238E27FC236}">
                        <a16:creationId xmlns:a16="http://schemas.microsoft.com/office/drawing/2014/main" id="{EBEC0D08-118F-42B9-8A7C-1F232C57D5C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5AB667B0-1856-41D4-AB2E-17E4865D922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0D74ECDA-C97F-4137-9748-7F9DD498EC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nvGrpSpPr>
                <p:cNvPr id="159" name="Groep 158">
                  <a:extLst>
                    <a:ext uri="{FF2B5EF4-FFF2-40B4-BE49-F238E27FC236}">
                      <a16:creationId xmlns:a16="http://schemas.microsoft.com/office/drawing/2014/main" id="{657A1BA2-FA21-4186-8BAB-8AE9C27C0E4A}"/>
                    </a:ext>
                  </a:extLst>
                </p:cNvPr>
                <p:cNvGrpSpPr/>
                <p:nvPr userDrawn="1"/>
              </p:nvGrpSpPr>
              <p:grpSpPr>
                <a:xfrm>
                  <a:off x="-3257053" y="3276580"/>
                  <a:ext cx="182309" cy="163794"/>
                  <a:chOff x="12832541" y="3162395"/>
                  <a:chExt cx="219532" cy="197236"/>
                </a:xfrm>
              </p:grpSpPr>
              <p:sp>
                <p:nvSpPr>
                  <p:cNvPr id="160" name="Rechthoek 159">
                    <a:extLst>
                      <a:ext uri="{FF2B5EF4-FFF2-40B4-BE49-F238E27FC236}">
                        <a16:creationId xmlns:a16="http://schemas.microsoft.com/office/drawing/2014/main" id="{DCA2F521-F5C8-449C-B3F1-A67EE69D968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67C0D46E-28CD-4F52-A84F-D6F365DD126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C96DBD49-42AF-4FF4-ABCA-9C744B1C1ED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nvGrpSpPr>
              <p:cNvPr id="149" name="ICOON_info">
                <a:extLst>
                  <a:ext uri="{FF2B5EF4-FFF2-40B4-BE49-F238E27FC236}">
                    <a16:creationId xmlns:a16="http://schemas.microsoft.com/office/drawing/2014/main" id="{9875FB43-6064-4B0B-9D75-A9B5F1DA64EE}"/>
                  </a:ext>
                </a:extLst>
              </p:cNvPr>
              <p:cNvGrpSpPr/>
              <p:nvPr userDrawn="1"/>
            </p:nvGrpSpPr>
            <p:grpSpPr>
              <a:xfrm>
                <a:off x="-376736" y="5498637"/>
                <a:ext cx="283685" cy="283685"/>
                <a:chOff x="-510741" y="5913713"/>
                <a:chExt cx="267555" cy="267555"/>
              </a:xfrm>
            </p:grpSpPr>
            <p:sp>
              <p:nvSpPr>
                <p:cNvPr id="150" name="Ovaal 149">
                  <a:extLst>
                    <a:ext uri="{FF2B5EF4-FFF2-40B4-BE49-F238E27FC236}">
                      <a16:creationId xmlns:a16="http://schemas.microsoft.com/office/drawing/2014/main" id="{165FEFE9-2F29-4019-AE93-154F09CDBA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1" name="Graphic 163" descr="Informatie">
                  <a:extLst>
                    <a:ext uri="{FF2B5EF4-FFF2-40B4-BE49-F238E27FC236}">
                      <a16:creationId xmlns:a16="http://schemas.microsoft.com/office/drawing/2014/main" id="{81FFCC63-0AD0-41BA-BDBD-2F60770F4E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95834729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ILIG WERKEN GRO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8A1C1D-5B10-4C2E-904B-08AB5586735A}"/>
              </a:ext>
            </a:extLst>
          </p:cNvPr>
          <p:cNvSpPr/>
          <p:nvPr userDrawn="1"/>
        </p:nvSpPr>
        <p:spPr>
          <a:xfrm>
            <a:off x="288000" y="1388727"/>
            <a:ext cx="11603963" cy="5187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3294172"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VEILIG WERKEN groen</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5" name="GRID" hidden="1">
            <a:extLst>
              <a:ext uri="{FF2B5EF4-FFF2-40B4-BE49-F238E27FC236}">
                <a16:creationId xmlns:a16="http://schemas.microsoft.com/office/drawing/2014/main" id="{CA6A9B3F-40D6-46B3-A74D-498355D95E3F}"/>
              </a:ext>
            </a:extLst>
          </p:cNvPr>
          <p:cNvGrpSpPr/>
          <p:nvPr userDrawn="1"/>
        </p:nvGrpSpPr>
        <p:grpSpPr>
          <a:xfrm>
            <a:off x="-12032" y="0"/>
            <a:ext cx="12204032" cy="6858000"/>
            <a:chOff x="-12032" y="0"/>
            <a:chExt cx="12204032" cy="6858000"/>
          </a:xfrm>
          <a:solidFill>
            <a:schemeClr val="tx1">
              <a:alpha val="20000"/>
            </a:schemeClr>
          </a:solidFill>
        </p:grpSpPr>
        <p:sp>
          <p:nvSpPr>
            <p:cNvPr id="176" name="Rechthoek 175">
              <a:extLst>
                <a:ext uri="{FF2B5EF4-FFF2-40B4-BE49-F238E27FC236}">
                  <a16:creationId xmlns:a16="http://schemas.microsoft.com/office/drawing/2014/main" id="{F62F0052-6DA4-4CBF-A32B-103D5CD5BF38}"/>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7" name="Rechthoek 176">
              <a:extLst>
                <a:ext uri="{FF2B5EF4-FFF2-40B4-BE49-F238E27FC236}">
                  <a16:creationId xmlns:a16="http://schemas.microsoft.com/office/drawing/2014/main" id="{AA06759C-9882-4BD0-8135-F36FF8AA543B}"/>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8" name="Rechthoek 177">
              <a:extLst>
                <a:ext uri="{FF2B5EF4-FFF2-40B4-BE49-F238E27FC236}">
                  <a16:creationId xmlns:a16="http://schemas.microsoft.com/office/drawing/2014/main" id="{B7095DA1-8606-456F-8F5F-241C28CE4660}"/>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9" name="Rechthoek 178">
              <a:extLst>
                <a:ext uri="{FF2B5EF4-FFF2-40B4-BE49-F238E27FC236}">
                  <a16:creationId xmlns:a16="http://schemas.microsoft.com/office/drawing/2014/main" id="{17889CC4-5974-4093-BFDB-9D4C254D963F}"/>
                </a:ext>
              </a:extLst>
            </p:cNvPr>
            <p:cNvSpPr/>
            <p:nvPr userDrawn="1"/>
          </p:nvSpPr>
          <p:spPr>
            <a:xfrm>
              <a:off x="0" y="156433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E23E0F9B-9515-45AD-9457-6DBA501FE8CF}"/>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BA037040-AE76-4188-A914-6054A6F07307}"/>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B57F10AC-6A61-46E8-8123-50FA04F99E88}"/>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F8A54643-D40F-4924-A10B-279198E12338}"/>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4" name="Rechthoek 183">
              <a:extLst>
                <a:ext uri="{FF2B5EF4-FFF2-40B4-BE49-F238E27FC236}">
                  <a16:creationId xmlns:a16="http://schemas.microsoft.com/office/drawing/2014/main" id="{AAC471D0-20E5-4B64-9278-F91CE7F15DF0}"/>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5" name="Rechthoek 184">
              <a:extLst>
                <a:ext uri="{FF2B5EF4-FFF2-40B4-BE49-F238E27FC236}">
                  <a16:creationId xmlns:a16="http://schemas.microsoft.com/office/drawing/2014/main" id="{2EBF5C2F-3072-4421-AC10-FFB75AE5729F}"/>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86" name="Tijdelijke aanduiding voor tekst 2">
            <a:extLst>
              <a:ext uri="{FF2B5EF4-FFF2-40B4-BE49-F238E27FC236}">
                <a16:creationId xmlns:a16="http://schemas.microsoft.com/office/drawing/2014/main" id="{EAF81E43-0A3B-47FB-A80E-EC99E7671D40}"/>
              </a:ext>
            </a:extLst>
          </p:cNvPr>
          <p:cNvSpPr>
            <a:spLocks noGrp="1"/>
          </p:cNvSpPr>
          <p:nvPr>
            <p:ph type="body" sz="quarter" idx="15" hasCustomPrompt="1"/>
          </p:nvPr>
        </p:nvSpPr>
        <p:spPr>
          <a:xfrm>
            <a:off x="0" y="6562800"/>
            <a:ext cx="12193200" cy="295200"/>
          </a:xfrm>
          <a:solidFill>
            <a:schemeClr val="bg1"/>
          </a:solidFill>
        </p:spPr>
        <p:txBody>
          <a:bodyPr/>
          <a:lstStyle>
            <a:lvl1pPr marL="0" indent="0">
              <a:buNone/>
              <a:defRPr/>
            </a:lvl1pPr>
          </a:lstStyle>
          <a:p>
            <a:pPr lvl="0"/>
            <a:r>
              <a:rPr lang="nl-NL"/>
              <a:t>    </a:t>
            </a:r>
          </a:p>
        </p:txBody>
      </p:sp>
      <p:sp>
        <p:nvSpPr>
          <p:cNvPr id="85" name="Tijdelijke aanduiding voor voettekst 4">
            <a:extLst>
              <a:ext uri="{FF2B5EF4-FFF2-40B4-BE49-F238E27FC236}">
                <a16:creationId xmlns:a16="http://schemas.microsoft.com/office/drawing/2014/main" id="{BB94662C-E490-40C7-A8CE-6910225FDEED}"/>
              </a:ext>
            </a:extLst>
          </p:cNvPr>
          <p:cNvSpPr>
            <a:spLocks noGrp="1"/>
          </p:cNvSpPr>
          <p:nvPr>
            <p:ph type="ftr" sz="quarter" idx="3"/>
          </p:nvPr>
        </p:nvSpPr>
        <p:spPr>
          <a:xfrm>
            <a:off x="7214051" y="6656739"/>
            <a:ext cx="41148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r>
              <a:rPr lang="nl-NL"/>
              <a:t>De Omgevingswet. Het Enexis perspectief. </a:t>
            </a:r>
          </a:p>
        </p:txBody>
      </p:sp>
      <p:sp>
        <p:nvSpPr>
          <p:cNvPr id="87" name="Tijdelijke aanduiding voor dianummer 5">
            <a:extLst>
              <a:ext uri="{FF2B5EF4-FFF2-40B4-BE49-F238E27FC236}">
                <a16:creationId xmlns:a16="http://schemas.microsoft.com/office/drawing/2014/main" id="{F4BF8EFB-2FD2-4BE5-85A4-13ADE9AED933}"/>
              </a:ext>
            </a:extLst>
          </p:cNvPr>
          <p:cNvSpPr>
            <a:spLocks noGrp="1"/>
          </p:cNvSpPr>
          <p:nvPr>
            <p:ph type="sldNum" sz="quarter" idx="4"/>
          </p:nvPr>
        </p:nvSpPr>
        <p:spPr>
          <a:xfrm>
            <a:off x="11330553" y="6656739"/>
            <a:ext cx="284597" cy="107323"/>
          </a:xfrm>
          <a:prstGeom prst="rect">
            <a:avLst/>
          </a:prstGeom>
        </p:spPr>
        <p:txBody>
          <a:bodyPr vert="horz" lIns="0" tIns="0" rIns="0" bIns="0" rtlCol="0" anchor="ctr">
            <a:noAutofit/>
          </a:bodyPr>
          <a:lstStyle>
            <a:lvl1pPr algn="r">
              <a:defRPr sz="900" b="1">
                <a:solidFill>
                  <a:schemeClr val="accent1"/>
                </a:solidFill>
                <a:latin typeface="+mn-lt"/>
              </a:defRPr>
            </a:lvl1pPr>
          </a:lstStyle>
          <a:p>
            <a:fld id="{D7B5DC5B-6873-43DB-ADC7-B15ACCE0DFDB}" type="slidenum">
              <a:rPr lang="nl-NL" smtClean="0"/>
              <a:pPr/>
              <a:t>‹nr.›</a:t>
            </a:fld>
            <a:endParaRPr lang="nl-NL"/>
          </a:p>
        </p:txBody>
      </p:sp>
      <p:grpSp>
        <p:nvGrpSpPr>
          <p:cNvPr id="88" name="INSTRUCTIE">
            <a:extLst>
              <a:ext uri="{FF2B5EF4-FFF2-40B4-BE49-F238E27FC236}">
                <a16:creationId xmlns:a16="http://schemas.microsoft.com/office/drawing/2014/main" id="{E805DA61-DD9D-4282-A8F1-985A0A3067AE}"/>
              </a:ext>
            </a:extLst>
          </p:cNvPr>
          <p:cNvGrpSpPr/>
          <p:nvPr userDrawn="1"/>
        </p:nvGrpSpPr>
        <p:grpSpPr>
          <a:xfrm>
            <a:off x="5846" y="7033211"/>
            <a:ext cx="3727954" cy="1728407"/>
            <a:chOff x="5846" y="7033211"/>
            <a:chExt cx="3727954" cy="1728407"/>
          </a:xfrm>
        </p:grpSpPr>
        <p:sp>
          <p:nvSpPr>
            <p:cNvPr id="89" name="Rechthoek 88">
              <a:extLst>
                <a:ext uri="{FF2B5EF4-FFF2-40B4-BE49-F238E27FC236}">
                  <a16:creationId xmlns:a16="http://schemas.microsoft.com/office/drawing/2014/main" id="{751963A9-9846-456A-A4F1-421E7AEC1A73}"/>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0" name="Ovaal 89">
              <a:extLst>
                <a:ext uri="{FF2B5EF4-FFF2-40B4-BE49-F238E27FC236}">
                  <a16:creationId xmlns:a16="http://schemas.microsoft.com/office/drawing/2014/main" id="{3FCF7ED7-2782-4F6B-98BB-5517BB308C43}"/>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1" name="Rechthoek 90">
              <a:extLst>
                <a:ext uri="{FF2B5EF4-FFF2-40B4-BE49-F238E27FC236}">
                  <a16:creationId xmlns:a16="http://schemas.microsoft.com/office/drawing/2014/main" id="{E60B8841-5D13-441B-816F-E988A9C21248}"/>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2" name="Ovaal 91">
              <a:extLst>
                <a:ext uri="{FF2B5EF4-FFF2-40B4-BE49-F238E27FC236}">
                  <a16:creationId xmlns:a16="http://schemas.microsoft.com/office/drawing/2014/main" id="{B446A0CD-E4AD-4902-A24D-3494500E1489}"/>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3" name="Rechthoek 92">
              <a:extLst>
                <a:ext uri="{FF2B5EF4-FFF2-40B4-BE49-F238E27FC236}">
                  <a16:creationId xmlns:a16="http://schemas.microsoft.com/office/drawing/2014/main" id="{F60041CC-E03A-4A9D-AF4C-A80063D342EA}"/>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94" name="Groep 93">
              <a:extLst>
                <a:ext uri="{FF2B5EF4-FFF2-40B4-BE49-F238E27FC236}">
                  <a16:creationId xmlns:a16="http://schemas.microsoft.com/office/drawing/2014/main" id="{C08BEDD5-32B9-4E60-8DFF-DD4F2C44991C}"/>
                </a:ext>
              </a:extLst>
            </p:cNvPr>
            <p:cNvGrpSpPr/>
            <p:nvPr userDrawn="1"/>
          </p:nvGrpSpPr>
          <p:grpSpPr>
            <a:xfrm>
              <a:off x="2939884" y="7739834"/>
              <a:ext cx="681133" cy="750023"/>
              <a:chOff x="-910573" y="4987990"/>
              <a:chExt cx="681133" cy="750023"/>
            </a:xfrm>
          </p:grpSpPr>
          <p:grpSp>
            <p:nvGrpSpPr>
              <p:cNvPr id="95" name="Groep 94">
                <a:extLst>
                  <a:ext uri="{FF2B5EF4-FFF2-40B4-BE49-F238E27FC236}">
                    <a16:creationId xmlns:a16="http://schemas.microsoft.com/office/drawing/2014/main" id="{118C5787-83F3-407C-BABD-F954C5FFB688}"/>
                  </a:ext>
                </a:extLst>
              </p:cNvPr>
              <p:cNvGrpSpPr/>
              <p:nvPr userDrawn="1"/>
            </p:nvGrpSpPr>
            <p:grpSpPr>
              <a:xfrm>
                <a:off x="-713542" y="4987990"/>
                <a:ext cx="287071" cy="379107"/>
                <a:chOff x="-4050578" y="288410"/>
                <a:chExt cx="322125" cy="379107"/>
              </a:xfrm>
            </p:grpSpPr>
            <p:sp>
              <p:nvSpPr>
                <p:cNvPr id="97" name="Rechthoek met één afgeknipte en afgeronde hoek 47">
                  <a:extLst>
                    <a:ext uri="{FF2B5EF4-FFF2-40B4-BE49-F238E27FC236}">
                      <a16:creationId xmlns:a16="http://schemas.microsoft.com/office/drawing/2014/main" id="{49A9E58C-993E-4FD5-AF17-BF5175B7D808}"/>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8" name="Rechthoekige driehoek 97">
                  <a:extLst>
                    <a:ext uri="{FF2B5EF4-FFF2-40B4-BE49-F238E27FC236}">
                      <a16:creationId xmlns:a16="http://schemas.microsoft.com/office/drawing/2014/main" id="{B0B872E1-28E1-4835-8FC9-37B311758240}"/>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9" name="Rechthoek 98">
                  <a:extLst>
                    <a:ext uri="{FF2B5EF4-FFF2-40B4-BE49-F238E27FC236}">
                      <a16:creationId xmlns:a16="http://schemas.microsoft.com/office/drawing/2014/main" id="{C18F33DC-573F-40C4-818F-71DCCCCD2011}"/>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0" name="Rechthoek 99">
                  <a:extLst>
                    <a:ext uri="{FF2B5EF4-FFF2-40B4-BE49-F238E27FC236}">
                      <a16:creationId xmlns:a16="http://schemas.microsoft.com/office/drawing/2014/main" id="{024F178B-E4E2-4901-A9A8-A6DE24A6006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96" name="Rechthoek 95">
                <a:extLst>
                  <a:ext uri="{FF2B5EF4-FFF2-40B4-BE49-F238E27FC236}">
                    <a16:creationId xmlns:a16="http://schemas.microsoft.com/office/drawing/2014/main" id="{75F745B1-441A-4E31-B463-47EA9916BFC7}"/>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5" name="Groep 4">
            <a:extLst>
              <a:ext uri="{FF2B5EF4-FFF2-40B4-BE49-F238E27FC236}">
                <a16:creationId xmlns:a16="http://schemas.microsoft.com/office/drawing/2014/main" id="{1440A689-E547-4D33-BAE0-79DA3961A5C0}"/>
              </a:ext>
            </a:extLst>
          </p:cNvPr>
          <p:cNvGrpSpPr/>
          <p:nvPr userDrawn="1"/>
        </p:nvGrpSpPr>
        <p:grpSpPr>
          <a:xfrm>
            <a:off x="-3786164" y="0"/>
            <a:ext cx="3693113" cy="4873603"/>
            <a:chOff x="-3786164" y="1336107"/>
            <a:chExt cx="3693113" cy="4873603"/>
          </a:xfrm>
        </p:grpSpPr>
        <p:sp>
          <p:nvSpPr>
            <p:cNvPr id="118" name="Rechthoek 117">
              <a:extLst>
                <a:ext uri="{FF2B5EF4-FFF2-40B4-BE49-F238E27FC236}">
                  <a16:creationId xmlns:a16="http://schemas.microsoft.com/office/drawing/2014/main" id="{54E95D7A-2D03-463D-A984-30E69D47D5BA}"/>
                </a:ext>
              </a:extLst>
            </p:cNvPr>
            <p:cNvSpPr/>
            <p:nvPr userDrawn="1"/>
          </p:nvSpPr>
          <p:spPr>
            <a:xfrm>
              <a:off x="-3786164" y="1336107"/>
              <a:ext cx="3593091" cy="4236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119" name="Rechthoek 118">
              <a:extLst>
                <a:ext uri="{FF2B5EF4-FFF2-40B4-BE49-F238E27FC236}">
                  <a16:creationId xmlns:a16="http://schemas.microsoft.com/office/drawing/2014/main" id="{DC6C370C-ABB7-4AEE-AC6D-2A3BD2D74D5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‘Inspiratie'</a:t>
              </a:r>
            </a:p>
          </p:txBody>
        </p:sp>
        <p:sp>
          <p:nvSpPr>
            <p:cNvPr id="122" name="Ovaal 121">
              <a:extLst>
                <a:ext uri="{FF2B5EF4-FFF2-40B4-BE49-F238E27FC236}">
                  <a16:creationId xmlns:a16="http://schemas.microsoft.com/office/drawing/2014/main" id="{CE01448F-7FFF-4116-BD4B-883C094A172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3" name="Rechthoek 122">
              <a:extLst>
                <a:ext uri="{FF2B5EF4-FFF2-40B4-BE49-F238E27FC236}">
                  <a16:creationId xmlns:a16="http://schemas.microsoft.com/office/drawing/2014/main" id="{99C89A00-F5B9-41AE-9205-635FA663A334}"/>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iconen set, kopieer het gewenste icoon en plak deze op de dia. Schaal vervolgens het icoon even groot als het voorbeeld icoon op de dia. </a:t>
              </a:r>
            </a:p>
          </p:txBody>
        </p:sp>
        <p:sp>
          <p:nvSpPr>
            <p:cNvPr id="125" name="Ovaal 124">
              <a:extLst>
                <a:ext uri="{FF2B5EF4-FFF2-40B4-BE49-F238E27FC236}">
                  <a16:creationId xmlns:a16="http://schemas.microsoft.com/office/drawing/2014/main" id="{5BA0F487-62A5-4BB0-B8F0-A21088D2581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6" name="Rechthoek 125">
              <a:extLst>
                <a:ext uri="{FF2B5EF4-FFF2-40B4-BE49-F238E27FC236}">
                  <a16:creationId xmlns:a16="http://schemas.microsoft.com/office/drawing/2014/main" id="{2DA9407F-A24B-4CE2-90AD-69C0752816F8}"/>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7" name="ICOON_info">
              <a:extLst>
                <a:ext uri="{FF2B5EF4-FFF2-40B4-BE49-F238E27FC236}">
                  <a16:creationId xmlns:a16="http://schemas.microsoft.com/office/drawing/2014/main" id="{7A015437-0AD9-447F-8CFB-18EC86FAF41A}"/>
                </a:ext>
              </a:extLst>
            </p:cNvPr>
            <p:cNvGrpSpPr/>
            <p:nvPr userDrawn="1"/>
          </p:nvGrpSpPr>
          <p:grpSpPr>
            <a:xfrm>
              <a:off x="-376736" y="5210661"/>
              <a:ext cx="283685" cy="283685"/>
              <a:chOff x="-510741" y="5913713"/>
              <a:chExt cx="267555" cy="267555"/>
            </a:xfrm>
          </p:grpSpPr>
          <p:sp>
            <p:nvSpPr>
              <p:cNvPr id="261" name="Ovaal 260">
                <a:extLst>
                  <a:ext uri="{FF2B5EF4-FFF2-40B4-BE49-F238E27FC236}">
                    <a16:creationId xmlns:a16="http://schemas.microsoft.com/office/drawing/2014/main" id="{ABC5F782-7304-4546-AFE9-B4D49FF70CB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62" name="Graphic 163" descr="Informatie">
                <a:extLst>
                  <a:ext uri="{FF2B5EF4-FFF2-40B4-BE49-F238E27FC236}">
                    <a16:creationId xmlns:a16="http://schemas.microsoft.com/office/drawing/2014/main" id="{F0590B6D-CFCA-4DCF-A33B-14E99E23AC4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28" name="Groep 127">
              <a:extLst>
                <a:ext uri="{FF2B5EF4-FFF2-40B4-BE49-F238E27FC236}">
                  <a16:creationId xmlns:a16="http://schemas.microsoft.com/office/drawing/2014/main" id="{38A57E5C-0E3A-442A-8ABB-5BF9CF53024D}"/>
                </a:ext>
              </a:extLst>
            </p:cNvPr>
            <p:cNvGrpSpPr/>
            <p:nvPr userDrawn="1"/>
          </p:nvGrpSpPr>
          <p:grpSpPr>
            <a:xfrm>
              <a:off x="-938434" y="5519087"/>
              <a:ext cx="627798" cy="576693"/>
              <a:chOff x="-938434" y="4570310"/>
              <a:chExt cx="627798" cy="576693"/>
            </a:xfrm>
          </p:grpSpPr>
          <p:grpSp>
            <p:nvGrpSpPr>
              <p:cNvPr id="256" name="Inspireren">
                <a:extLst>
                  <a:ext uri="{FF2B5EF4-FFF2-40B4-BE49-F238E27FC236}">
                    <a16:creationId xmlns:a16="http://schemas.microsoft.com/office/drawing/2014/main" id="{0FA0E02E-E4C0-415D-B12E-F1D128F291F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58" name="Freeform 12">
                  <a:extLst>
                    <a:ext uri="{FF2B5EF4-FFF2-40B4-BE49-F238E27FC236}">
                      <a16:creationId xmlns:a16="http://schemas.microsoft.com/office/drawing/2014/main" id="{6F735300-E49F-494C-A5F0-A79B21F7F69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59" name="Freeform 13">
                  <a:extLst>
                    <a:ext uri="{FF2B5EF4-FFF2-40B4-BE49-F238E27FC236}">
                      <a16:creationId xmlns:a16="http://schemas.microsoft.com/office/drawing/2014/main" id="{C7D582BC-958D-4CB2-8C1D-6E5AE61B416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60" name="Freeform 14">
                  <a:extLst>
                    <a:ext uri="{FF2B5EF4-FFF2-40B4-BE49-F238E27FC236}">
                      <a16:creationId xmlns:a16="http://schemas.microsoft.com/office/drawing/2014/main" id="{36000EB7-1017-4853-B4F5-E94D59495D0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257" name="Tekstvak 256">
                <a:extLst>
                  <a:ext uri="{FF2B5EF4-FFF2-40B4-BE49-F238E27FC236}">
                    <a16:creationId xmlns:a16="http://schemas.microsoft.com/office/drawing/2014/main" id="{FADC740C-5816-44EE-894B-B95DF7AD62B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130" name="Groep 129">
              <a:extLst>
                <a:ext uri="{FF2B5EF4-FFF2-40B4-BE49-F238E27FC236}">
                  <a16:creationId xmlns:a16="http://schemas.microsoft.com/office/drawing/2014/main" id="{080DBB87-9A62-4698-84A1-6E592D4F22EC}"/>
                </a:ext>
              </a:extLst>
            </p:cNvPr>
            <p:cNvGrpSpPr/>
            <p:nvPr userDrawn="1"/>
          </p:nvGrpSpPr>
          <p:grpSpPr>
            <a:xfrm>
              <a:off x="-3314820" y="3391746"/>
              <a:ext cx="1381246" cy="331361"/>
              <a:chOff x="-3314820" y="3391746"/>
              <a:chExt cx="1381246" cy="331361"/>
            </a:xfrm>
          </p:grpSpPr>
          <p:sp>
            <p:nvSpPr>
              <p:cNvPr id="234" name="Rechthoek 233">
                <a:extLst>
                  <a:ext uri="{FF2B5EF4-FFF2-40B4-BE49-F238E27FC236}">
                    <a16:creationId xmlns:a16="http://schemas.microsoft.com/office/drawing/2014/main" id="{BD59A707-8A18-4DB1-BED4-41101FA9314B}"/>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CBCFBFB8-2C54-4020-B797-9D12962D556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36" name="Tekstvak 235">
                <a:extLst>
                  <a:ext uri="{FF2B5EF4-FFF2-40B4-BE49-F238E27FC236}">
                    <a16:creationId xmlns:a16="http://schemas.microsoft.com/office/drawing/2014/main" id="{E48806C8-EE4D-46BA-AFD1-DC448C8EB812}"/>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237" name="Vrije vorm: vorm 236">
                <a:extLst>
                  <a:ext uri="{FF2B5EF4-FFF2-40B4-BE49-F238E27FC236}">
                    <a16:creationId xmlns:a16="http://schemas.microsoft.com/office/drawing/2014/main" id="{ACE545C2-6E0D-4A23-97CE-01DFA67FDB5A}"/>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238" name="Groep 237">
                <a:extLst>
                  <a:ext uri="{FF2B5EF4-FFF2-40B4-BE49-F238E27FC236}">
                    <a16:creationId xmlns:a16="http://schemas.microsoft.com/office/drawing/2014/main" id="{DBC1C577-C252-4226-8116-81E4E1D658D6}"/>
                  </a:ext>
                </a:extLst>
              </p:cNvPr>
              <p:cNvGrpSpPr/>
              <p:nvPr userDrawn="1"/>
            </p:nvGrpSpPr>
            <p:grpSpPr>
              <a:xfrm>
                <a:off x="-3243855" y="3446665"/>
                <a:ext cx="157453" cy="147831"/>
                <a:chOff x="-899320" y="3037554"/>
                <a:chExt cx="175977" cy="165227"/>
              </a:xfrm>
            </p:grpSpPr>
            <p:sp>
              <p:nvSpPr>
                <p:cNvPr id="240" name="Vrije vorm: vorm 239">
                  <a:extLst>
                    <a:ext uri="{FF2B5EF4-FFF2-40B4-BE49-F238E27FC236}">
                      <a16:creationId xmlns:a16="http://schemas.microsoft.com/office/drawing/2014/main" id="{D5543476-8F8A-40A5-89D4-115B474539CA}"/>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41" name="Rechthoek: afgeronde hoeken 240">
                  <a:extLst>
                    <a:ext uri="{FF2B5EF4-FFF2-40B4-BE49-F238E27FC236}">
                      <a16:creationId xmlns:a16="http://schemas.microsoft.com/office/drawing/2014/main" id="{05BD4512-B14C-41CE-BA4F-5F57424F8C80}"/>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Vrije vorm: vorm 241">
                  <a:extLst>
                    <a:ext uri="{FF2B5EF4-FFF2-40B4-BE49-F238E27FC236}">
                      <a16:creationId xmlns:a16="http://schemas.microsoft.com/office/drawing/2014/main" id="{18AAA193-0AE1-4314-950D-9F94429C22A9}"/>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39" name="Gelijkbenige driehoek 238">
                <a:extLst>
                  <a:ext uri="{FF2B5EF4-FFF2-40B4-BE49-F238E27FC236}">
                    <a16:creationId xmlns:a16="http://schemas.microsoft.com/office/drawing/2014/main" id="{C893FEF2-D30D-4CF5-83A7-3CEC20B8A906}"/>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131" name="Ovaal 130">
              <a:extLst>
                <a:ext uri="{FF2B5EF4-FFF2-40B4-BE49-F238E27FC236}">
                  <a16:creationId xmlns:a16="http://schemas.microsoft.com/office/drawing/2014/main" id="{B08F11F5-E635-4789-8F08-CAB5EC0C2515}"/>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2" name="Rechthoek 131">
              <a:extLst>
                <a:ext uri="{FF2B5EF4-FFF2-40B4-BE49-F238E27FC236}">
                  <a16:creationId xmlns:a16="http://schemas.microsoft.com/office/drawing/2014/main" id="{64D6CA60-8130-4D20-815F-1152A96D8FC0}"/>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133" name="Groep 132">
              <a:extLst>
                <a:ext uri="{FF2B5EF4-FFF2-40B4-BE49-F238E27FC236}">
                  <a16:creationId xmlns:a16="http://schemas.microsoft.com/office/drawing/2014/main" id="{1006DB07-13DC-49F9-AC98-3AA38700F377}"/>
                </a:ext>
              </a:extLst>
            </p:cNvPr>
            <p:cNvGrpSpPr/>
            <p:nvPr userDrawn="1"/>
          </p:nvGrpSpPr>
          <p:grpSpPr>
            <a:xfrm>
              <a:off x="-3333646" y="4635104"/>
              <a:ext cx="2012897" cy="490702"/>
              <a:chOff x="12731803" y="3562552"/>
              <a:chExt cx="2012897" cy="490702"/>
            </a:xfrm>
          </p:grpSpPr>
          <p:sp>
            <p:nvSpPr>
              <p:cNvPr id="144" name="Rechthoek 143">
                <a:extLst>
                  <a:ext uri="{FF2B5EF4-FFF2-40B4-BE49-F238E27FC236}">
                    <a16:creationId xmlns:a16="http://schemas.microsoft.com/office/drawing/2014/main" id="{ED1BFB42-DDA7-4759-8027-6A53707C32D9}"/>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5" name="Rechthoek 144">
                <a:extLst>
                  <a:ext uri="{FF2B5EF4-FFF2-40B4-BE49-F238E27FC236}">
                    <a16:creationId xmlns:a16="http://schemas.microsoft.com/office/drawing/2014/main" id="{53DB2BD6-EFB5-4748-A43A-702409889882}"/>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6" name="Tekstvak 145">
                <a:extLst>
                  <a:ext uri="{FF2B5EF4-FFF2-40B4-BE49-F238E27FC236}">
                    <a16:creationId xmlns:a16="http://schemas.microsoft.com/office/drawing/2014/main" id="{25714AF6-11FB-405F-B9D6-30084306B43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47" name="Rechthoek 146">
                <a:extLst>
                  <a:ext uri="{FF2B5EF4-FFF2-40B4-BE49-F238E27FC236}">
                    <a16:creationId xmlns:a16="http://schemas.microsoft.com/office/drawing/2014/main" id="{BF265A78-5F80-4F0E-A184-97EC6584F4FC}"/>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8" name="Rechthoek 147">
                <a:extLst>
                  <a:ext uri="{FF2B5EF4-FFF2-40B4-BE49-F238E27FC236}">
                    <a16:creationId xmlns:a16="http://schemas.microsoft.com/office/drawing/2014/main" id="{6830B6DD-D1F4-4CA3-BD25-35D29566721C}"/>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9" name="Rechthoek 148">
                <a:extLst>
                  <a:ext uri="{FF2B5EF4-FFF2-40B4-BE49-F238E27FC236}">
                    <a16:creationId xmlns:a16="http://schemas.microsoft.com/office/drawing/2014/main" id="{FCB896F4-0741-4F91-A096-C0B0D0902EA2}"/>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0" name="Rechthoek 149">
                <a:extLst>
                  <a:ext uri="{FF2B5EF4-FFF2-40B4-BE49-F238E27FC236}">
                    <a16:creationId xmlns:a16="http://schemas.microsoft.com/office/drawing/2014/main" id="{FAFABE6D-5A5E-4AFB-A1CE-03448746B75C}"/>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1" name="Rechthoek 150">
                <a:extLst>
                  <a:ext uri="{FF2B5EF4-FFF2-40B4-BE49-F238E27FC236}">
                    <a16:creationId xmlns:a16="http://schemas.microsoft.com/office/drawing/2014/main" id="{6C56FD20-1796-449E-9752-462C81388533}"/>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2" name="Rechthoek 151">
                <a:extLst>
                  <a:ext uri="{FF2B5EF4-FFF2-40B4-BE49-F238E27FC236}">
                    <a16:creationId xmlns:a16="http://schemas.microsoft.com/office/drawing/2014/main" id="{A0EC49C3-E421-43F5-B9B3-4684DCB81E42}"/>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3" name="Rechthoek 152">
                <a:extLst>
                  <a:ext uri="{FF2B5EF4-FFF2-40B4-BE49-F238E27FC236}">
                    <a16:creationId xmlns:a16="http://schemas.microsoft.com/office/drawing/2014/main" id="{6121C967-9597-430E-994F-F6EF3B2469A5}"/>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4" name="Rechthoek 153">
                <a:extLst>
                  <a:ext uri="{FF2B5EF4-FFF2-40B4-BE49-F238E27FC236}">
                    <a16:creationId xmlns:a16="http://schemas.microsoft.com/office/drawing/2014/main" id="{52F8E57E-8ED1-4A16-A596-955F92FB3F7D}"/>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5" name="Rechthoek 154">
                <a:extLst>
                  <a:ext uri="{FF2B5EF4-FFF2-40B4-BE49-F238E27FC236}">
                    <a16:creationId xmlns:a16="http://schemas.microsoft.com/office/drawing/2014/main" id="{BA167782-1E67-4625-8CD0-1098BB9F081E}"/>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56" name="Groep 155">
                <a:extLst>
                  <a:ext uri="{FF2B5EF4-FFF2-40B4-BE49-F238E27FC236}">
                    <a16:creationId xmlns:a16="http://schemas.microsoft.com/office/drawing/2014/main" id="{8A68F998-093A-47AE-9898-9BDA067B740A}"/>
                  </a:ext>
                </a:extLst>
              </p:cNvPr>
              <p:cNvGrpSpPr/>
              <p:nvPr userDrawn="1"/>
            </p:nvGrpSpPr>
            <p:grpSpPr>
              <a:xfrm>
                <a:off x="13580316" y="3865836"/>
                <a:ext cx="151508" cy="147961"/>
                <a:chOff x="13580316" y="3865836"/>
                <a:chExt cx="151508" cy="147961"/>
              </a:xfrm>
            </p:grpSpPr>
            <p:sp>
              <p:nvSpPr>
                <p:cNvPr id="157" name="Rechthoek 156">
                  <a:extLst>
                    <a:ext uri="{FF2B5EF4-FFF2-40B4-BE49-F238E27FC236}">
                      <a16:creationId xmlns:a16="http://schemas.microsoft.com/office/drawing/2014/main" id="{68507D7F-B58C-49CB-B13F-E0E1291BF75B}"/>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8" name="Rechthoek 157">
                  <a:extLst>
                    <a:ext uri="{FF2B5EF4-FFF2-40B4-BE49-F238E27FC236}">
                      <a16:creationId xmlns:a16="http://schemas.microsoft.com/office/drawing/2014/main" id="{09BA42A8-49DC-48EE-9F43-6CADDCF7FA24}"/>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134" name="Groep 133">
              <a:extLst>
                <a:ext uri="{FF2B5EF4-FFF2-40B4-BE49-F238E27FC236}">
                  <a16:creationId xmlns:a16="http://schemas.microsoft.com/office/drawing/2014/main" id="{5672B5CB-31D0-45D8-A31B-BA2C25B10A6B}"/>
                </a:ext>
              </a:extLst>
            </p:cNvPr>
            <p:cNvGrpSpPr/>
            <p:nvPr userDrawn="1"/>
          </p:nvGrpSpPr>
          <p:grpSpPr>
            <a:xfrm>
              <a:off x="-3314820" y="4363463"/>
              <a:ext cx="1381246" cy="835929"/>
              <a:chOff x="-3314820" y="3391746"/>
              <a:chExt cx="1381246" cy="835929"/>
            </a:xfrm>
          </p:grpSpPr>
          <p:sp>
            <p:nvSpPr>
              <p:cNvPr id="135" name="Rechthoek 134">
                <a:extLst>
                  <a:ext uri="{FF2B5EF4-FFF2-40B4-BE49-F238E27FC236}">
                    <a16:creationId xmlns:a16="http://schemas.microsoft.com/office/drawing/2014/main" id="{7A644BE3-F9D7-4866-8056-2B4473F72B6F}"/>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C6DDE067-C97D-4B7F-9571-F72697080674}"/>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92597C92-14ED-4B19-8DE4-BE95EDA1057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38" name="Vrije vorm: vorm 137">
                <a:extLst>
                  <a:ext uri="{FF2B5EF4-FFF2-40B4-BE49-F238E27FC236}">
                    <a16:creationId xmlns:a16="http://schemas.microsoft.com/office/drawing/2014/main" id="{DC7F4B27-FFC3-49D5-852E-4831F38880B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39" name="Groep 138">
                <a:extLst>
                  <a:ext uri="{FF2B5EF4-FFF2-40B4-BE49-F238E27FC236}">
                    <a16:creationId xmlns:a16="http://schemas.microsoft.com/office/drawing/2014/main" id="{02480742-7D77-4AF5-B217-AF40BC00B18C}"/>
                  </a:ext>
                </a:extLst>
              </p:cNvPr>
              <p:cNvGrpSpPr/>
              <p:nvPr userDrawn="1"/>
            </p:nvGrpSpPr>
            <p:grpSpPr>
              <a:xfrm>
                <a:off x="-3243855" y="3446665"/>
                <a:ext cx="157453" cy="147831"/>
                <a:chOff x="-899320" y="3037554"/>
                <a:chExt cx="175977" cy="165227"/>
              </a:xfrm>
            </p:grpSpPr>
            <p:sp>
              <p:nvSpPr>
                <p:cNvPr id="141" name="Vrije vorm: vorm 140">
                  <a:extLst>
                    <a:ext uri="{FF2B5EF4-FFF2-40B4-BE49-F238E27FC236}">
                      <a16:creationId xmlns:a16="http://schemas.microsoft.com/office/drawing/2014/main" id="{B164DB74-4844-4938-AC6C-913620B77554}"/>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42" name="Rechthoek: afgeronde hoeken 141">
                  <a:extLst>
                    <a:ext uri="{FF2B5EF4-FFF2-40B4-BE49-F238E27FC236}">
                      <a16:creationId xmlns:a16="http://schemas.microsoft.com/office/drawing/2014/main" id="{3201C8B8-A63E-4D24-804E-EE38F0B8323C}"/>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Vrije vorm: vorm 142">
                  <a:extLst>
                    <a:ext uri="{FF2B5EF4-FFF2-40B4-BE49-F238E27FC236}">
                      <a16:creationId xmlns:a16="http://schemas.microsoft.com/office/drawing/2014/main" id="{3CE2C36A-0FD7-4B38-8181-8DE39518E728}"/>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0" name="Gelijkbenige driehoek 139">
                <a:extLst>
                  <a:ext uri="{FF2B5EF4-FFF2-40B4-BE49-F238E27FC236}">
                    <a16:creationId xmlns:a16="http://schemas.microsoft.com/office/drawing/2014/main" id="{65CB586A-EBEF-4529-A0B9-BA3673B746B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251" name="Titel 3">
            <a:extLst>
              <a:ext uri="{FF2B5EF4-FFF2-40B4-BE49-F238E27FC236}">
                <a16:creationId xmlns:a16="http://schemas.microsoft.com/office/drawing/2014/main" id="{217B1824-C97A-4A1F-9E4F-0075EA5A87B8}"/>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266" name="Afbeelding 265">
            <a:extLst>
              <a:ext uri="{FF2B5EF4-FFF2-40B4-BE49-F238E27FC236}">
                <a16:creationId xmlns:a16="http://schemas.microsoft.com/office/drawing/2014/main" id="{1890ECE4-530A-43D9-B35F-44A113EF2A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
        <p:nvSpPr>
          <p:cNvPr id="3" name="TextBox 2">
            <a:extLst>
              <a:ext uri="{FF2B5EF4-FFF2-40B4-BE49-F238E27FC236}">
                <a16:creationId xmlns:a16="http://schemas.microsoft.com/office/drawing/2014/main" id="{97E964BC-BED8-5045-9072-EC609DDDF304}"/>
              </a:ext>
            </a:extLst>
          </p:cNvPr>
          <p:cNvSpPr txBox="1"/>
          <p:nvPr userDrawn="1"/>
        </p:nvSpPr>
        <p:spPr>
          <a:xfrm>
            <a:off x="12666133" y="5748867"/>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en-NL" sz="1600" err="1"/>
          </a:p>
        </p:txBody>
      </p:sp>
    </p:spTree>
    <p:extLst>
      <p:ext uri="{BB962C8B-B14F-4D97-AF65-F5344CB8AC3E}">
        <p14:creationId xmlns:p14="http://schemas.microsoft.com/office/powerpoint/2010/main" val="1216357836"/>
      </p:ext>
    </p:extLst>
  </p:cSld>
  <p:clrMapOvr>
    <a:masterClrMapping/>
  </p:clrMapOvr>
  <p:transition spd="slow">
    <p:wipe dir="r"/>
  </p:transition>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ILIG WERKEN GRIJ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8A1C1D-5B10-4C2E-904B-08AB5586735A}"/>
              </a:ext>
            </a:extLst>
          </p:cNvPr>
          <p:cNvSpPr/>
          <p:nvPr userDrawn="1"/>
        </p:nvSpPr>
        <p:spPr>
          <a:xfrm>
            <a:off x="288000" y="1388727"/>
            <a:ext cx="11603963" cy="51876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310341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VEILIG WERKEN GRIJS</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5" name="GRID" hidden="1">
            <a:extLst>
              <a:ext uri="{FF2B5EF4-FFF2-40B4-BE49-F238E27FC236}">
                <a16:creationId xmlns:a16="http://schemas.microsoft.com/office/drawing/2014/main" id="{CA6A9B3F-40D6-46B3-A74D-498355D95E3F}"/>
              </a:ext>
            </a:extLst>
          </p:cNvPr>
          <p:cNvGrpSpPr/>
          <p:nvPr userDrawn="1"/>
        </p:nvGrpSpPr>
        <p:grpSpPr>
          <a:xfrm>
            <a:off x="-12032" y="0"/>
            <a:ext cx="12204032" cy="6858000"/>
            <a:chOff x="-12032" y="0"/>
            <a:chExt cx="12204032" cy="6858000"/>
          </a:xfrm>
          <a:solidFill>
            <a:schemeClr val="tx1">
              <a:alpha val="20000"/>
            </a:schemeClr>
          </a:solidFill>
        </p:grpSpPr>
        <p:sp>
          <p:nvSpPr>
            <p:cNvPr id="176" name="Rechthoek 175">
              <a:extLst>
                <a:ext uri="{FF2B5EF4-FFF2-40B4-BE49-F238E27FC236}">
                  <a16:creationId xmlns:a16="http://schemas.microsoft.com/office/drawing/2014/main" id="{F62F0052-6DA4-4CBF-A32B-103D5CD5BF38}"/>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7" name="Rechthoek 176">
              <a:extLst>
                <a:ext uri="{FF2B5EF4-FFF2-40B4-BE49-F238E27FC236}">
                  <a16:creationId xmlns:a16="http://schemas.microsoft.com/office/drawing/2014/main" id="{AA06759C-9882-4BD0-8135-F36FF8AA543B}"/>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8" name="Rechthoek 177">
              <a:extLst>
                <a:ext uri="{FF2B5EF4-FFF2-40B4-BE49-F238E27FC236}">
                  <a16:creationId xmlns:a16="http://schemas.microsoft.com/office/drawing/2014/main" id="{B7095DA1-8606-456F-8F5F-241C28CE4660}"/>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9" name="Rechthoek 178">
              <a:extLst>
                <a:ext uri="{FF2B5EF4-FFF2-40B4-BE49-F238E27FC236}">
                  <a16:creationId xmlns:a16="http://schemas.microsoft.com/office/drawing/2014/main" id="{17889CC4-5974-4093-BFDB-9D4C254D963F}"/>
                </a:ext>
              </a:extLst>
            </p:cNvPr>
            <p:cNvSpPr/>
            <p:nvPr userDrawn="1"/>
          </p:nvSpPr>
          <p:spPr>
            <a:xfrm>
              <a:off x="0" y="156433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E23E0F9B-9515-45AD-9457-6DBA501FE8CF}"/>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BA037040-AE76-4188-A914-6054A6F07307}"/>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B57F10AC-6A61-46E8-8123-50FA04F99E88}"/>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F8A54643-D40F-4924-A10B-279198E12338}"/>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4" name="Rechthoek 183">
              <a:extLst>
                <a:ext uri="{FF2B5EF4-FFF2-40B4-BE49-F238E27FC236}">
                  <a16:creationId xmlns:a16="http://schemas.microsoft.com/office/drawing/2014/main" id="{AAC471D0-20E5-4B64-9278-F91CE7F15DF0}"/>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5" name="Rechthoek 184">
              <a:extLst>
                <a:ext uri="{FF2B5EF4-FFF2-40B4-BE49-F238E27FC236}">
                  <a16:creationId xmlns:a16="http://schemas.microsoft.com/office/drawing/2014/main" id="{2EBF5C2F-3072-4421-AC10-FFB75AE5729F}"/>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86" name="Tijdelijke aanduiding voor tekst 2">
            <a:extLst>
              <a:ext uri="{FF2B5EF4-FFF2-40B4-BE49-F238E27FC236}">
                <a16:creationId xmlns:a16="http://schemas.microsoft.com/office/drawing/2014/main" id="{EAF81E43-0A3B-47FB-A80E-EC99E7671D40}"/>
              </a:ext>
            </a:extLst>
          </p:cNvPr>
          <p:cNvSpPr>
            <a:spLocks noGrp="1"/>
          </p:cNvSpPr>
          <p:nvPr>
            <p:ph type="body" sz="quarter" idx="15" hasCustomPrompt="1"/>
          </p:nvPr>
        </p:nvSpPr>
        <p:spPr>
          <a:xfrm>
            <a:off x="0" y="6562800"/>
            <a:ext cx="12193200" cy="295200"/>
          </a:xfrm>
          <a:solidFill>
            <a:schemeClr val="bg1"/>
          </a:solidFill>
        </p:spPr>
        <p:txBody>
          <a:bodyPr/>
          <a:lstStyle>
            <a:lvl1pPr marL="0" indent="0">
              <a:buNone/>
              <a:defRPr/>
            </a:lvl1pPr>
          </a:lstStyle>
          <a:p>
            <a:pPr lvl="0"/>
            <a:r>
              <a:rPr lang="nl-NL"/>
              <a:t>    </a:t>
            </a:r>
          </a:p>
        </p:txBody>
      </p:sp>
      <p:grpSp>
        <p:nvGrpSpPr>
          <p:cNvPr id="88" name="INSTRUCTIE">
            <a:extLst>
              <a:ext uri="{FF2B5EF4-FFF2-40B4-BE49-F238E27FC236}">
                <a16:creationId xmlns:a16="http://schemas.microsoft.com/office/drawing/2014/main" id="{E805DA61-DD9D-4282-A8F1-985A0A3067AE}"/>
              </a:ext>
            </a:extLst>
          </p:cNvPr>
          <p:cNvGrpSpPr/>
          <p:nvPr userDrawn="1"/>
        </p:nvGrpSpPr>
        <p:grpSpPr>
          <a:xfrm>
            <a:off x="5846" y="7033211"/>
            <a:ext cx="3727954" cy="1728407"/>
            <a:chOff x="5846" y="7033211"/>
            <a:chExt cx="3727954" cy="1728407"/>
          </a:xfrm>
        </p:grpSpPr>
        <p:sp>
          <p:nvSpPr>
            <p:cNvPr id="89" name="Rechthoek 88">
              <a:extLst>
                <a:ext uri="{FF2B5EF4-FFF2-40B4-BE49-F238E27FC236}">
                  <a16:creationId xmlns:a16="http://schemas.microsoft.com/office/drawing/2014/main" id="{751963A9-9846-456A-A4F1-421E7AEC1A73}"/>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0" name="Ovaal 89">
              <a:extLst>
                <a:ext uri="{FF2B5EF4-FFF2-40B4-BE49-F238E27FC236}">
                  <a16:creationId xmlns:a16="http://schemas.microsoft.com/office/drawing/2014/main" id="{3FCF7ED7-2782-4F6B-98BB-5517BB308C43}"/>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1" name="Rechthoek 90">
              <a:extLst>
                <a:ext uri="{FF2B5EF4-FFF2-40B4-BE49-F238E27FC236}">
                  <a16:creationId xmlns:a16="http://schemas.microsoft.com/office/drawing/2014/main" id="{E60B8841-5D13-441B-816F-E988A9C21248}"/>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2" name="Ovaal 91">
              <a:extLst>
                <a:ext uri="{FF2B5EF4-FFF2-40B4-BE49-F238E27FC236}">
                  <a16:creationId xmlns:a16="http://schemas.microsoft.com/office/drawing/2014/main" id="{B446A0CD-E4AD-4902-A24D-3494500E1489}"/>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3" name="Rechthoek 92">
              <a:extLst>
                <a:ext uri="{FF2B5EF4-FFF2-40B4-BE49-F238E27FC236}">
                  <a16:creationId xmlns:a16="http://schemas.microsoft.com/office/drawing/2014/main" id="{F60041CC-E03A-4A9D-AF4C-A80063D342EA}"/>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94" name="Groep 93">
              <a:extLst>
                <a:ext uri="{FF2B5EF4-FFF2-40B4-BE49-F238E27FC236}">
                  <a16:creationId xmlns:a16="http://schemas.microsoft.com/office/drawing/2014/main" id="{C08BEDD5-32B9-4E60-8DFF-DD4F2C44991C}"/>
                </a:ext>
              </a:extLst>
            </p:cNvPr>
            <p:cNvGrpSpPr/>
            <p:nvPr userDrawn="1"/>
          </p:nvGrpSpPr>
          <p:grpSpPr>
            <a:xfrm>
              <a:off x="2939884" y="7739834"/>
              <a:ext cx="681133" cy="750023"/>
              <a:chOff x="-910573" y="4987990"/>
              <a:chExt cx="681133" cy="750023"/>
            </a:xfrm>
          </p:grpSpPr>
          <p:grpSp>
            <p:nvGrpSpPr>
              <p:cNvPr id="95" name="Groep 94">
                <a:extLst>
                  <a:ext uri="{FF2B5EF4-FFF2-40B4-BE49-F238E27FC236}">
                    <a16:creationId xmlns:a16="http://schemas.microsoft.com/office/drawing/2014/main" id="{118C5787-83F3-407C-BABD-F954C5FFB688}"/>
                  </a:ext>
                </a:extLst>
              </p:cNvPr>
              <p:cNvGrpSpPr/>
              <p:nvPr userDrawn="1"/>
            </p:nvGrpSpPr>
            <p:grpSpPr>
              <a:xfrm>
                <a:off x="-713542" y="4987990"/>
                <a:ext cx="287071" cy="379107"/>
                <a:chOff x="-4050578" y="288410"/>
                <a:chExt cx="322125" cy="379107"/>
              </a:xfrm>
            </p:grpSpPr>
            <p:sp>
              <p:nvSpPr>
                <p:cNvPr id="97" name="Rechthoek met één afgeknipte en afgeronde hoek 47">
                  <a:extLst>
                    <a:ext uri="{FF2B5EF4-FFF2-40B4-BE49-F238E27FC236}">
                      <a16:creationId xmlns:a16="http://schemas.microsoft.com/office/drawing/2014/main" id="{49A9E58C-993E-4FD5-AF17-BF5175B7D808}"/>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8" name="Rechthoekige driehoek 97">
                  <a:extLst>
                    <a:ext uri="{FF2B5EF4-FFF2-40B4-BE49-F238E27FC236}">
                      <a16:creationId xmlns:a16="http://schemas.microsoft.com/office/drawing/2014/main" id="{B0B872E1-28E1-4835-8FC9-37B311758240}"/>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9" name="Rechthoek 98">
                  <a:extLst>
                    <a:ext uri="{FF2B5EF4-FFF2-40B4-BE49-F238E27FC236}">
                      <a16:creationId xmlns:a16="http://schemas.microsoft.com/office/drawing/2014/main" id="{C18F33DC-573F-40C4-818F-71DCCCCD2011}"/>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0" name="Rechthoek 99">
                  <a:extLst>
                    <a:ext uri="{FF2B5EF4-FFF2-40B4-BE49-F238E27FC236}">
                      <a16:creationId xmlns:a16="http://schemas.microsoft.com/office/drawing/2014/main" id="{024F178B-E4E2-4901-A9A8-A6DE24A6006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96" name="Rechthoek 95">
                <a:extLst>
                  <a:ext uri="{FF2B5EF4-FFF2-40B4-BE49-F238E27FC236}">
                    <a16:creationId xmlns:a16="http://schemas.microsoft.com/office/drawing/2014/main" id="{75F745B1-441A-4E31-B463-47EA9916BFC7}"/>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5" name="Groep 4">
            <a:extLst>
              <a:ext uri="{FF2B5EF4-FFF2-40B4-BE49-F238E27FC236}">
                <a16:creationId xmlns:a16="http://schemas.microsoft.com/office/drawing/2014/main" id="{1440A689-E547-4D33-BAE0-79DA3961A5C0}"/>
              </a:ext>
            </a:extLst>
          </p:cNvPr>
          <p:cNvGrpSpPr/>
          <p:nvPr userDrawn="1"/>
        </p:nvGrpSpPr>
        <p:grpSpPr>
          <a:xfrm>
            <a:off x="-3786164" y="0"/>
            <a:ext cx="3693113" cy="4873603"/>
            <a:chOff x="-3786164" y="1336107"/>
            <a:chExt cx="3693113" cy="4873603"/>
          </a:xfrm>
        </p:grpSpPr>
        <p:sp>
          <p:nvSpPr>
            <p:cNvPr id="118" name="Rechthoek 117">
              <a:extLst>
                <a:ext uri="{FF2B5EF4-FFF2-40B4-BE49-F238E27FC236}">
                  <a16:creationId xmlns:a16="http://schemas.microsoft.com/office/drawing/2014/main" id="{54E95D7A-2D03-463D-A984-30E69D47D5BA}"/>
                </a:ext>
              </a:extLst>
            </p:cNvPr>
            <p:cNvSpPr/>
            <p:nvPr userDrawn="1"/>
          </p:nvSpPr>
          <p:spPr>
            <a:xfrm>
              <a:off x="-3786164" y="1336107"/>
              <a:ext cx="3593091" cy="4236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119" name="Rechthoek 118">
              <a:extLst>
                <a:ext uri="{FF2B5EF4-FFF2-40B4-BE49-F238E27FC236}">
                  <a16:creationId xmlns:a16="http://schemas.microsoft.com/office/drawing/2014/main" id="{DC6C370C-ABB7-4AEE-AC6D-2A3BD2D74D5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‘Inspiratie'</a:t>
              </a:r>
            </a:p>
          </p:txBody>
        </p:sp>
        <p:sp>
          <p:nvSpPr>
            <p:cNvPr id="122" name="Ovaal 121">
              <a:extLst>
                <a:ext uri="{FF2B5EF4-FFF2-40B4-BE49-F238E27FC236}">
                  <a16:creationId xmlns:a16="http://schemas.microsoft.com/office/drawing/2014/main" id="{CE01448F-7FFF-4116-BD4B-883C094A172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3" name="Rechthoek 122">
              <a:extLst>
                <a:ext uri="{FF2B5EF4-FFF2-40B4-BE49-F238E27FC236}">
                  <a16:creationId xmlns:a16="http://schemas.microsoft.com/office/drawing/2014/main" id="{99C89A00-F5B9-41AE-9205-635FA663A334}"/>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iconen set, kopieer het gewenste icoon en plak deze op de dia. Schaal vervolgens het icoon even groot als het voorbeeld icoon op de dia. </a:t>
              </a:r>
            </a:p>
          </p:txBody>
        </p:sp>
        <p:sp>
          <p:nvSpPr>
            <p:cNvPr id="125" name="Ovaal 124">
              <a:extLst>
                <a:ext uri="{FF2B5EF4-FFF2-40B4-BE49-F238E27FC236}">
                  <a16:creationId xmlns:a16="http://schemas.microsoft.com/office/drawing/2014/main" id="{5BA0F487-62A5-4BB0-B8F0-A21088D2581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6" name="Rechthoek 125">
              <a:extLst>
                <a:ext uri="{FF2B5EF4-FFF2-40B4-BE49-F238E27FC236}">
                  <a16:creationId xmlns:a16="http://schemas.microsoft.com/office/drawing/2014/main" id="{2DA9407F-A24B-4CE2-90AD-69C0752816F8}"/>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7" name="ICOON_info">
              <a:extLst>
                <a:ext uri="{FF2B5EF4-FFF2-40B4-BE49-F238E27FC236}">
                  <a16:creationId xmlns:a16="http://schemas.microsoft.com/office/drawing/2014/main" id="{7A015437-0AD9-447F-8CFB-18EC86FAF41A}"/>
                </a:ext>
              </a:extLst>
            </p:cNvPr>
            <p:cNvGrpSpPr/>
            <p:nvPr userDrawn="1"/>
          </p:nvGrpSpPr>
          <p:grpSpPr>
            <a:xfrm>
              <a:off x="-376736" y="5210661"/>
              <a:ext cx="283685" cy="283685"/>
              <a:chOff x="-510741" y="5913713"/>
              <a:chExt cx="267555" cy="267555"/>
            </a:xfrm>
          </p:grpSpPr>
          <p:sp>
            <p:nvSpPr>
              <p:cNvPr id="261" name="Ovaal 260">
                <a:extLst>
                  <a:ext uri="{FF2B5EF4-FFF2-40B4-BE49-F238E27FC236}">
                    <a16:creationId xmlns:a16="http://schemas.microsoft.com/office/drawing/2014/main" id="{ABC5F782-7304-4546-AFE9-B4D49FF70CB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62" name="Graphic 163" descr="Informatie">
                <a:extLst>
                  <a:ext uri="{FF2B5EF4-FFF2-40B4-BE49-F238E27FC236}">
                    <a16:creationId xmlns:a16="http://schemas.microsoft.com/office/drawing/2014/main" id="{F0590B6D-CFCA-4DCF-A33B-14E99E23AC4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28" name="Groep 127">
              <a:extLst>
                <a:ext uri="{FF2B5EF4-FFF2-40B4-BE49-F238E27FC236}">
                  <a16:creationId xmlns:a16="http://schemas.microsoft.com/office/drawing/2014/main" id="{38A57E5C-0E3A-442A-8ABB-5BF9CF53024D}"/>
                </a:ext>
              </a:extLst>
            </p:cNvPr>
            <p:cNvGrpSpPr/>
            <p:nvPr userDrawn="1"/>
          </p:nvGrpSpPr>
          <p:grpSpPr>
            <a:xfrm>
              <a:off x="-938434" y="5519087"/>
              <a:ext cx="627798" cy="576693"/>
              <a:chOff x="-938434" y="4570310"/>
              <a:chExt cx="627798" cy="576693"/>
            </a:xfrm>
          </p:grpSpPr>
          <p:grpSp>
            <p:nvGrpSpPr>
              <p:cNvPr id="256" name="Inspireren">
                <a:extLst>
                  <a:ext uri="{FF2B5EF4-FFF2-40B4-BE49-F238E27FC236}">
                    <a16:creationId xmlns:a16="http://schemas.microsoft.com/office/drawing/2014/main" id="{0FA0E02E-E4C0-415D-B12E-F1D128F291F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58" name="Freeform 12">
                  <a:extLst>
                    <a:ext uri="{FF2B5EF4-FFF2-40B4-BE49-F238E27FC236}">
                      <a16:creationId xmlns:a16="http://schemas.microsoft.com/office/drawing/2014/main" id="{6F735300-E49F-494C-A5F0-A79B21F7F69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59" name="Freeform 13">
                  <a:extLst>
                    <a:ext uri="{FF2B5EF4-FFF2-40B4-BE49-F238E27FC236}">
                      <a16:creationId xmlns:a16="http://schemas.microsoft.com/office/drawing/2014/main" id="{C7D582BC-958D-4CB2-8C1D-6E5AE61B416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60" name="Freeform 14">
                  <a:extLst>
                    <a:ext uri="{FF2B5EF4-FFF2-40B4-BE49-F238E27FC236}">
                      <a16:creationId xmlns:a16="http://schemas.microsoft.com/office/drawing/2014/main" id="{36000EB7-1017-4853-B4F5-E94D59495D0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257" name="Tekstvak 256">
                <a:extLst>
                  <a:ext uri="{FF2B5EF4-FFF2-40B4-BE49-F238E27FC236}">
                    <a16:creationId xmlns:a16="http://schemas.microsoft.com/office/drawing/2014/main" id="{FADC740C-5816-44EE-894B-B95DF7AD62B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130" name="Groep 129">
              <a:extLst>
                <a:ext uri="{FF2B5EF4-FFF2-40B4-BE49-F238E27FC236}">
                  <a16:creationId xmlns:a16="http://schemas.microsoft.com/office/drawing/2014/main" id="{080DBB87-9A62-4698-84A1-6E592D4F22EC}"/>
                </a:ext>
              </a:extLst>
            </p:cNvPr>
            <p:cNvGrpSpPr/>
            <p:nvPr userDrawn="1"/>
          </p:nvGrpSpPr>
          <p:grpSpPr>
            <a:xfrm>
              <a:off x="-3314820" y="3391746"/>
              <a:ext cx="1381246" cy="331361"/>
              <a:chOff x="-3314820" y="3391746"/>
              <a:chExt cx="1381246" cy="331361"/>
            </a:xfrm>
          </p:grpSpPr>
          <p:sp>
            <p:nvSpPr>
              <p:cNvPr id="234" name="Rechthoek 233">
                <a:extLst>
                  <a:ext uri="{FF2B5EF4-FFF2-40B4-BE49-F238E27FC236}">
                    <a16:creationId xmlns:a16="http://schemas.microsoft.com/office/drawing/2014/main" id="{BD59A707-8A18-4DB1-BED4-41101FA9314B}"/>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CBCFBFB8-2C54-4020-B797-9D12962D556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36" name="Tekstvak 235">
                <a:extLst>
                  <a:ext uri="{FF2B5EF4-FFF2-40B4-BE49-F238E27FC236}">
                    <a16:creationId xmlns:a16="http://schemas.microsoft.com/office/drawing/2014/main" id="{E48806C8-EE4D-46BA-AFD1-DC448C8EB812}"/>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237" name="Vrije vorm: vorm 236">
                <a:extLst>
                  <a:ext uri="{FF2B5EF4-FFF2-40B4-BE49-F238E27FC236}">
                    <a16:creationId xmlns:a16="http://schemas.microsoft.com/office/drawing/2014/main" id="{ACE545C2-6E0D-4A23-97CE-01DFA67FDB5A}"/>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238" name="Groep 237">
                <a:extLst>
                  <a:ext uri="{FF2B5EF4-FFF2-40B4-BE49-F238E27FC236}">
                    <a16:creationId xmlns:a16="http://schemas.microsoft.com/office/drawing/2014/main" id="{DBC1C577-C252-4226-8116-81E4E1D658D6}"/>
                  </a:ext>
                </a:extLst>
              </p:cNvPr>
              <p:cNvGrpSpPr/>
              <p:nvPr userDrawn="1"/>
            </p:nvGrpSpPr>
            <p:grpSpPr>
              <a:xfrm>
                <a:off x="-3243855" y="3446665"/>
                <a:ext cx="157453" cy="147831"/>
                <a:chOff x="-899320" y="3037554"/>
                <a:chExt cx="175977" cy="165227"/>
              </a:xfrm>
            </p:grpSpPr>
            <p:sp>
              <p:nvSpPr>
                <p:cNvPr id="240" name="Vrije vorm: vorm 239">
                  <a:extLst>
                    <a:ext uri="{FF2B5EF4-FFF2-40B4-BE49-F238E27FC236}">
                      <a16:creationId xmlns:a16="http://schemas.microsoft.com/office/drawing/2014/main" id="{D5543476-8F8A-40A5-89D4-115B474539CA}"/>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41" name="Rechthoek: afgeronde hoeken 240">
                  <a:extLst>
                    <a:ext uri="{FF2B5EF4-FFF2-40B4-BE49-F238E27FC236}">
                      <a16:creationId xmlns:a16="http://schemas.microsoft.com/office/drawing/2014/main" id="{05BD4512-B14C-41CE-BA4F-5F57424F8C80}"/>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Vrije vorm: vorm 241">
                  <a:extLst>
                    <a:ext uri="{FF2B5EF4-FFF2-40B4-BE49-F238E27FC236}">
                      <a16:creationId xmlns:a16="http://schemas.microsoft.com/office/drawing/2014/main" id="{18AAA193-0AE1-4314-950D-9F94429C22A9}"/>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39" name="Gelijkbenige driehoek 238">
                <a:extLst>
                  <a:ext uri="{FF2B5EF4-FFF2-40B4-BE49-F238E27FC236}">
                    <a16:creationId xmlns:a16="http://schemas.microsoft.com/office/drawing/2014/main" id="{C893FEF2-D30D-4CF5-83A7-3CEC20B8A906}"/>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131" name="Ovaal 130">
              <a:extLst>
                <a:ext uri="{FF2B5EF4-FFF2-40B4-BE49-F238E27FC236}">
                  <a16:creationId xmlns:a16="http://schemas.microsoft.com/office/drawing/2014/main" id="{B08F11F5-E635-4789-8F08-CAB5EC0C2515}"/>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2" name="Rechthoek 131">
              <a:extLst>
                <a:ext uri="{FF2B5EF4-FFF2-40B4-BE49-F238E27FC236}">
                  <a16:creationId xmlns:a16="http://schemas.microsoft.com/office/drawing/2014/main" id="{64D6CA60-8130-4D20-815F-1152A96D8FC0}"/>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133" name="Groep 132">
              <a:extLst>
                <a:ext uri="{FF2B5EF4-FFF2-40B4-BE49-F238E27FC236}">
                  <a16:creationId xmlns:a16="http://schemas.microsoft.com/office/drawing/2014/main" id="{1006DB07-13DC-49F9-AC98-3AA38700F377}"/>
                </a:ext>
              </a:extLst>
            </p:cNvPr>
            <p:cNvGrpSpPr/>
            <p:nvPr userDrawn="1"/>
          </p:nvGrpSpPr>
          <p:grpSpPr>
            <a:xfrm>
              <a:off x="-3333646" y="4635104"/>
              <a:ext cx="2012897" cy="490702"/>
              <a:chOff x="12731803" y="3562552"/>
              <a:chExt cx="2012897" cy="490702"/>
            </a:xfrm>
          </p:grpSpPr>
          <p:sp>
            <p:nvSpPr>
              <p:cNvPr id="144" name="Rechthoek 143">
                <a:extLst>
                  <a:ext uri="{FF2B5EF4-FFF2-40B4-BE49-F238E27FC236}">
                    <a16:creationId xmlns:a16="http://schemas.microsoft.com/office/drawing/2014/main" id="{ED1BFB42-DDA7-4759-8027-6A53707C32D9}"/>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5" name="Rechthoek 144">
                <a:extLst>
                  <a:ext uri="{FF2B5EF4-FFF2-40B4-BE49-F238E27FC236}">
                    <a16:creationId xmlns:a16="http://schemas.microsoft.com/office/drawing/2014/main" id="{53DB2BD6-EFB5-4748-A43A-702409889882}"/>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6" name="Tekstvak 145">
                <a:extLst>
                  <a:ext uri="{FF2B5EF4-FFF2-40B4-BE49-F238E27FC236}">
                    <a16:creationId xmlns:a16="http://schemas.microsoft.com/office/drawing/2014/main" id="{25714AF6-11FB-405F-B9D6-30084306B43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47" name="Rechthoek 146">
                <a:extLst>
                  <a:ext uri="{FF2B5EF4-FFF2-40B4-BE49-F238E27FC236}">
                    <a16:creationId xmlns:a16="http://schemas.microsoft.com/office/drawing/2014/main" id="{BF265A78-5F80-4F0E-A184-97EC6584F4FC}"/>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8" name="Rechthoek 147">
                <a:extLst>
                  <a:ext uri="{FF2B5EF4-FFF2-40B4-BE49-F238E27FC236}">
                    <a16:creationId xmlns:a16="http://schemas.microsoft.com/office/drawing/2014/main" id="{6830B6DD-D1F4-4CA3-BD25-35D29566721C}"/>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49" name="Rechthoek 148">
                <a:extLst>
                  <a:ext uri="{FF2B5EF4-FFF2-40B4-BE49-F238E27FC236}">
                    <a16:creationId xmlns:a16="http://schemas.microsoft.com/office/drawing/2014/main" id="{FCB896F4-0741-4F91-A096-C0B0D0902EA2}"/>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0" name="Rechthoek 149">
                <a:extLst>
                  <a:ext uri="{FF2B5EF4-FFF2-40B4-BE49-F238E27FC236}">
                    <a16:creationId xmlns:a16="http://schemas.microsoft.com/office/drawing/2014/main" id="{FAFABE6D-5A5E-4AFB-A1CE-03448746B75C}"/>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1" name="Rechthoek 150">
                <a:extLst>
                  <a:ext uri="{FF2B5EF4-FFF2-40B4-BE49-F238E27FC236}">
                    <a16:creationId xmlns:a16="http://schemas.microsoft.com/office/drawing/2014/main" id="{6C56FD20-1796-449E-9752-462C81388533}"/>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2" name="Rechthoek 151">
                <a:extLst>
                  <a:ext uri="{FF2B5EF4-FFF2-40B4-BE49-F238E27FC236}">
                    <a16:creationId xmlns:a16="http://schemas.microsoft.com/office/drawing/2014/main" id="{A0EC49C3-E421-43F5-B9B3-4684DCB81E42}"/>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3" name="Rechthoek 152">
                <a:extLst>
                  <a:ext uri="{FF2B5EF4-FFF2-40B4-BE49-F238E27FC236}">
                    <a16:creationId xmlns:a16="http://schemas.microsoft.com/office/drawing/2014/main" id="{6121C967-9597-430E-994F-F6EF3B2469A5}"/>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4" name="Rechthoek 153">
                <a:extLst>
                  <a:ext uri="{FF2B5EF4-FFF2-40B4-BE49-F238E27FC236}">
                    <a16:creationId xmlns:a16="http://schemas.microsoft.com/office/drawing/2014/main" id="{52F8E57E-8ED1-4A16-A596-955F92FB3F7D}"/>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5" name="Rechthoek 154">
                <a:extLst>
                  <a:ext uri="{FF2B5EF4-FFF2-40B4-BE49-F238E27FC236}">
                    <a16:creationId xmlns:a16="http://schemas.microsoft.com/office/drawing/2014/main" id="{BA167782-1E67-4625-8CD0-1098BB9F081E}"/>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56" name="Groep 155">
                <a:extLst>
                  <a:ext uri="{FF2B5EF4-FFF2-40B4-BE49-F238E27FC236}">
                    <a16:creationId xmlns:a16="http://schemas.microsoft.com/office/drawing/2014/main" id="{8A68F998-093A-47AE-9898-9BDA067B740A}"/>
                  </a:ext>
                </a:extLst>
              </p:cNvPr>
              <p:cNvGrpSpPr/>
              <p:nvPr userDrawn="1"/>
            </p:nvGrpSpPr>
            <p:grpSpPr>
              <a:xfrm>
                <a:off x="13580316" y="3865836"/>
                <a:ext cx="151508" cy="147961"/>
                <a:chOff x="13580316" y="3865836"/>
                <a:chExt cx="151508" cy="147961"/>
              </a:xfrm>
            </p:grpSpPr>
            <p:sp>
              <p:nvSpPr>
                <p:cNvPr id="157" name="Rechthoek 156">
                  <a:extLst>
                    <a:ext uri="{FF2B5EF4-FFF2-40B4-BE49-F238E27FC236}">
                      <a16:creationId xmlns:a16="http://schemas.microsoft.com/office/drawing/2014/main" id="{68507D7F-B58C-49CB-B13F-E0E1291BF75B}"/>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58" name="Rechthoek 157">
                  <a:extLst>
                    <a:ext uri="{FF2B5EF4-FFF2-40B4-BE49-F238E27FC236}">
                      <a16:creationId xmlns:a16="http://schemas.microsoft.com/office/drawing/2014/main" id="{09BA42A8-49DC-48EE-9F43-6CADDCF7FA24}"/>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134" name="Groep 133">
              <a:extLst>
                <a:ext uri="{FF2B5EF4-FFF2-40B4-BE49-F238E27FC236}">
                  <a16:creationId xmlns:a16="http://schemas.microsoft.com/office/drawing/2014/main" id="{5672B5CB-31D0-45D8-A31B-BA2C25B10A6B}"/>
                </a:ext>
              </a:extLst>
            </p:cNvPr>
            <p:cNvGrpSpPr/>
            <p:nvPr userDrawn="1"/>
          </p:nvGrpSpPr>
          <p:grpSpPr>
            <a:xfrm>
              <a:off x="-3314820" y="4363463"/>
              <a:ext cx="1381246" cy="835929"/>
              <a:chOff x="-3314820" y="3391746"/>
              <a:chExt cx="1381246" cy="835929"/>
            </a:xfrm>
          </p:grpSpPr>
          <p:sp>
            <p:nvSpPr>
              <p:cNvPr id="135" name="Rechthoek 134">
                <a:extLst>
                  <a:ext uri="{FF2B5EF4-FFF2-40B4-BE49-F238E27FC236}">
                    <a16:creationId xmlns:a16="http://schemas.microsoft.com/office/drawing/2014/main" id="{7A644BE3-F9D7-4866-8056-2B4473F72B6F}"/>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C6DDE067-C97D-4B7F-9571-F72697080674}"/>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92597C92-14ED-4B19-8DE4-BE95EDA1057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38" name="Vrije vorm: vorm 137">
                <a:extLst>
                  <a:ext uri="{FF2B5EF4-FFF2-40B4-BE49-F238E27FC236}">
                    <a16:creationId xmlns:a16="http://schemas.microsoft.com/office/drawing/2014/main" id="{DC7F4B27-FFC3-49D5-852E-4831F38880B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39" name="Groep 138">
                <a:extLst>
                  <a:ext uri="{FF2B5EF4-FFF2-40B4-BE49-F238E27FC236}">
                    <a16:creationId xmlns:a16="http://schemas.microsoft.com/office/drawing/2014/main" id="{02480742-7D77-4AF5-B217-AF40BC00B18C}"/>
                  </a:ext>
                </a:extLst>
              </p:cNvPr>
              <p:cNvGrpSpPr/>
              <p:nvPr userDrawn="1"/>
            </p:nvGrpSpPr>
            <p:grpSpPr>
              <a:xfrm>
                <a:off x="-3243855" y="3446665"/>
                <a:ext cx="157453" cy="147831"/>
                <a:chOff x="-899320" y="3037554"/>
                <a:chExt cx="175977" cy="165227"/>
              </a:xfrm>
            </p:grpSpPr>
            <p:sp>
              <p:nvSpPr>
                <p:cNvPr id="141" name="Vrije vorm: vorm 140">
                  <a:extLst>
                    <a:ext uri="{FF2B5EF4-FFF2-40B4-BE49-F238E27FC236}">
                      <a16:creationId xmlns:a16="http://schemas.microsoft.com/office/drawing/2014/main" id="{B164DB74-4844-4938-AC6C-913620B77554}"/>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42" name="Rechthoek: afgeronde hoeken 141">
                  <a:extLst>
                    <a:ext uri="{FF2B5EF4-FFF2-40B4-BE49-F238E27FC236}">
                      <a16:creationId xmlns:a16="http://schemas.microsoft.com/office/drawing/2014/main" id="{3201C8B8-A63E-4D24-804E-EE38F0B8323C}"/>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Vrije vorm: vorm 142">
                  <a:extLst>
                    <a:ext uri="{FF2B5EF4-FFF2-40B4-BE49-F238E27FC236}">
                      <a16:creationId xmlns:a16="http://schemas.microsoft.com/office/drawing/2014/main" id="{3CE2C36A-0FD7-4B38-8181-8DE39518E728}"/>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0" name="Gelijkbenige driehoek 139">
                <a:extLst>
                  <a:ext uri="{FF2B5EF4-FFF2-40B4-BE49-F238E27FC236}">
                    <a16:creationId xmlns:a16="http://schemas.microsoft.com/office/drawing/2014/main" id="{65CB586A-EBEF-4529-A0B9-BA3673B746B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251" name="Titel 3">
            <a:extLst>
              <a:ext uri="{FF2B5EF4-FFF2-40B4-BE49-F238E27FC236}">
                <a16:creationId xmlns:a16="http://schemas.microsoft.com/office/drawing/2014/main" id="{217B1824-C97A-4A1F-9E4F-0075EA5A87B8}"/>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266" name="Afbeelding 265">
            <a:extLst>
              <a:ext uri="{FF2B5EF4-FFF2-40B4-BE49-F238E27FC236}">
                <a16:creationId xmlns:a16="http://schemas.microsoft.com/office/drawing/2014/main" id="{1890ECE4-530A-43D9-B35F-44A113EF2A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
        <p:nvSpPr>
          <p:cNvPr id="101" name="Tijdelijke aanduiding voor voettekst 4">
            <a:extLst>
              <a:ext uri="{FF2B5EF4-FFF2-40B4-BE49-F238E27FC236}">
                <a16:creationId xmlns:a16="http://schemas.microsoft.com/office/drawing/2014/main" id="{430DFE37-966D-404C-B1C9-28F916F13B08}"/>
              </a:ext>
            </a:extLst>
          </p:cNvPr>
          <p:cNvSpPr>
            <a:spLocks noGrp="1"/>
          </p:cNvSpPr>
          <p:nvPr>
            <p:ph type="ftr" sz="quarter" idx="3"/>
          </p:nvPr>
        </p:nvSpPr>
        <p:spPr>
          <a:xfrm>
            <a:off x="7214051" y="6656739"/>
            <a:ext cx="41148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r>
              <a:rPr lang="nl-NL"/>
              <a:t>De Omgevingswet. Het Enexis perspectief. </a:t>
            </a:r>
          </a:p>
        </p:txBody>
      </p:sp>
      <p:sp>
        <p:nvSpPr>
          <p:cNvPr id="102" name="Tijdelijke aanduiding voor dianummer 5">
            <a:extLst>
              <a:ext uri="{FF2B5EF4-FFF2-40B4-BE49-F238E27FC236}">
                <a16:creationId xmlns:a16="http://schemas.microsoft.com/office/drawing/2014/main" id="{03D34656-B4A2-FF4A-ACB6-425EC11A7AB9}"/>
              </a:ext>
            </a:extLst>
          </p:cNvPr>
          <p:cNvSpPr>
            <a:spLocks noGrp="1"/>
          </p:cNvSpPr>
          <p:nvPr>
            <p:ph type="sldNum" sz="quarter" idx="4"/>
          </p:nvPr>
        </p:nvSpPr>
        <p:spPr>
          <a:xfrm>
            <a:off x="11330553" y="6656739"/>
            <a:ext cx="284597" cy="107323"/>
          </a:xfrm>
          <a:prstGeom prst="rect">
            <a:avLst/>
          </a:prstGeom>
        </p:spPr>
        <p:txBody>
          <a:bodyPr vert="horz" lIns="0" tIns="0" rIns="0" bIns="0" rtlCol="0" anchor="ctr">
            <a:noAutofit/>
          </a:bodyPr>
          <a:lstStyle>
            <a:lvl1pPr algn="r">
              <a:defRPr sz="900" b="1">
                <a:solidFill>
                  <a:schemeClr val="accent1"/>
                </a:solidFill>
                <a:latin typeface="+mn-lt"/>
              </a:defRPr>
            </a:lvl1pPr>
          </a:lstStyle>
          <a:p>
            <a:fld id="{D7B5DC5B-6873-43DB-ADC7-B15ACCE0DFDB}" type="slidenum">
              <a:rPr lang="nl-NL" smtClean="0"/>
              <a:pPr/>
              <a:t>‹nr.›</a:t>
            </a:fld>
            <a:endParaRPr lang="nl-NL"/>
          </a:p>
        </p:txBody>
      </p:sp>
    </p:spTree>
    <p:extLst>
      <p:ext uri="{BB962C8B-B14F-4D97-AF65-F5344CB8AC3E}">
        <p14:creationId xmlns:p14="http://schemas.microsoft.com/office/powerpoint/2010/main" val="514486613"/>
      </p:ext>
    </p:extLst>
  </p:cSld>
  <p:clrMapOvr>
    <a:masterClrMapping/>
  </p:clrMapOvr>
  <p:transition spd="slow">
    <p:wipe dir="r"/>
  </p:transition>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GROE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2241639"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AGENDA groen</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INSTRUCTIE">
            <a:extLst>
              <a:ext uri="{FF2B5EF4-FFF2-40B4-BE49-F238E27FC236}">
                <a16:creationId xmlns:a16="http://schemas.microsoft.com/office/drawing/2014/main" id="{69B00B37-7113-4DA4-922C-9BB7EF213644}"/>
              </a:ext>
            </a:extLst>
          </p:cNvPr>
          <p:cNvGrpSpPr/>
          <p:nvPr userDrawn="1"/>
        </p:nvGrpSpPr>
        <p:grpSpPr>
          <a:xfrm>
            <a:off x="-3786437" y="0"/>
            <a:ext cx="3693386" cy="6540712"/>
            <a:chOff x="-3786437" y="0"/>
            <a:chExt cx="3693386" cy="6540712"/>
          </a:xfrm>
        </p:grpSpPr>
        <p:sp>
          <p:nvSpPr>
            <p:cNvPr id="109" name="Rechthoek 108">
              <a:extLst>
                <a:ext uri="{FF2B5EF4-FFF2-40B4-BE49-F238E27FC236}">
                  <a16:creationId xmlns:a16="http://schemas.microsoft.com/office/drawing/2014/main" id="{CBDBFFCA-366D-45E6-80C8-6A007B3B18AB}"/>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NAAR DIA maken/Bewerken</a:t>
              </a:r>
            </a:p>
          </p:txBody>
        </p:sp>
        <p:sp>
          <p:nvSpPr>
            <p:cNvPr id="110" name="Ovaal 109">
              <a:extLst>
                <a:ext uri="{FF2B5EF4-FFF2-40B4-BE49-F238E27FC236}">
                  <a16:creationId xmlns:a16="http://schemas.microsoft.com/office/drawing/2014/main" id="{71B738EE-4EAC-49C2-A207-C202B13BC25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1" name="Rechthoek 110">
              <a:extLst>
                <a:ext uri="{FF2B5EF4-FFF2-40B4-BE49-F238E27FC236}">
                  <a16:creationId xmlns:a16="http://schemas.microsoft.com/office/drawing/2014/main" id="{693A4467-099A-4879-A6D3-B83E4A32F295}"/>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12" name="Ovaal 111">
              <a:extLst>
                <a:ext uri="{FF2B5EF4-FFF2-40B4-BE49-F238E27FC236}">
                  <a16:creationId xmlns:a16="http://schemas.microsoft.com/office/drawing/2014/main" id="{FD994326-79CD-49EE-A99B-B40E46434B4E}"/>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3" name="Rechthoek 112">
              <a:extLst>
                <a:ext uri="{FF2B5EF4-FFF2-40B4-BE49-F238E27FC236}">
                  <a16:creationId xmlns:a16="http://schemas.microsoft.com/office/drawing/2014/main" id="{C2BE5522-7D52-46EA-BEB3-2F1E9FFBFCBF}"/>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4" name="Ovaal 113">
              <a:extLst>
                <a:ext uri="{FF2B5EF4-FFF2-40B4-BE49-F238E27FC236}">
                  <a16:creationId xmlns:a16="http://schemas.microsoft.com/office/drawing/2014/main" id="{A250647A-3904-4A38-B3B9-9A80406C28B8}"/>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5" name="Rechthoek 114">
              <a:extLst>
                <a:ext uri="{FF2B5EF4-FFF2-40B4-BE49-F238E27FC236}">
                  <a16:creationId xmlns:a16="http://schemas.microsoft.com/office/drawing/2014/main" id="{286D0C42-26B8-449D-9191-F8BDD77143A5}"/>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16" name="Groep 115">
              <a:extLst>
                <a:ext uri="{FF2B5EF4-FFF2-40B4-BE49-F238E27FC236}">
                  <a16:creationId xmlns:a16="http://schemas.microsoft.com/office/drawing/2014/main" id="{0E9938E3-1A78-4940-B03B-8681385E0E7F}"/>
                </a:ext>
              </a:extLst>
            </p:cNvPr>
            <p:cNvGrpSpPr/>
            <p:nvPr userDrawn="1"/>
          </p:nvGrpSpPr>
          <p:grpSpPr>
            <a:xfrm>
              <a:off x="-3319415" y="1050229"/>
              <a:ext cx="394772" cy="511953"/>
              <a:chOff x="12926733" y="1159941"/>
              <a:chExt cx="394772" cy="511953"/>
            </a:xfrm>
          </p:grpSpPr>
          <p:grpSp>
            <p:nvGrpSpPr>
              <p:cNvPr id="153" name="Groep 152">
                <a:extLst>
                  <a:ext uri="{FF2B5EF4-FFF2-40B4-BE49-F238E27FC236}">
                    <a16:creationId xmlns:a16="http://schemas.microsoft.com/office/drawing/2014/main" id="{D875BE97-4D5D-4E1D-BC1A-98DE88EAF88F}"/>
                  </a:ext>
                </a:extLst>
              </p:cNvPr>
              <p:cNvGrpSpPr/>
              <p:nvPr userDrawn="1"/>
            </p:nvGrpSpPr>
            <p:grpSpPr>
              <a:xfrm>
                <a:off x="12986056" y="1159941"/>
                <a:ext cx="276126" cy="284085"/>
                <a:chOff x="806580" y="907261"/>
                <a:chExt cx="421725" cy="433881"/>
              </a:xfrm>
            </p:grpSpPr>
            <p:sp>
              <p:nvSpPr>
                <p:cNvPr id="156" name="Ovaal 155">
                  <a:extLst>
                    <a:ext uri="{FF2B5EF4-FFF2-40B4-BE49-F238E27FC236}">
                      <a16:creationId xmlns:a16="http://schemas.microsoft.com/office/drawing/2014/main" id="{A561C25C-3845-4451-B34E-8D39A476B5E6}"/>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157" name="Rechthoek 156">
                  <a:extLst>
                    <a:ext uri="{FF2B5EF4-FFF2-40B4-BE49-F238E27FC236}">
                      <a16:creationId xmlns:a16="http://schemas.microsoft.com/office/drawing/2014/main" id="{9809F5C3-BF5E-4C8B-A6CA-E22E3C3FC6D8}"/>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158" name="Ruit 157">
                  <a:extLst>
                    <a:ext uri="{FF2B5EF4-FFF2-40B4-BE49-F238E27FC236}">
                      <a16:creationId xmlns:a16="http://schemas.microsoft.com/office/drawing/2014/main" id="{6B47BD46-4D99-48D5-AE1E-0F4CC63152B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4" name="Rechthoek 153">
                <a:extLst>
                  <a:ext uri="{FF2B5EF4-FFF2-40B4-BE49-F238E27FC236}">
                    <a16:creationId xmlns:a16="http://schemas.microsoft.com/office/drawing/2014/main" id="{54EBF559-C573-4B23-915F-EEEA5486C482}"/>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155" name="Gelijkbenige driehoek 154">
                <a:extLst>
                  <a:ext uri="{FF2B5EF4-FFF2-40B4-BE49-F238E27FC236}">
                    <a16:creationId xmlns:a16="http://schemas.microsoft.com/office/drawing/2014/main" id="{68BF49BC-9F19-4789-A58D-0082FE859E02}"/>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DCFA7478-1011-422D-8474-A4B39DBEA27D}"/>
                </a:ext>
              </a:extLst>
            </p:cNvPr>
            <p:cNvGrpSpPr/>
            <p:nvPr userDrawn="1"/>
          </p:nvGrpSpPr>
          <p:grpSpPr>
            <a:xfrm>
              <a:off x="-3314820" y="2447750"/>
              <a:ext cx="1503599" cy="563933"/>
              <a:chOff x="-3314820" y="1384649"/>
              <a:chExt cx="1503599" cy="563933"/>
            </a:xfrm>
          </p:grpSpPr>
          <p:sp>
            <p:nvSpPr>
              <p:cNvPr id="134" name="Rechthoek 133">
                <a:extLst>
                  <a:ext uri="{FF2B5EF4-FFF2-40B4-BE49-F238E27FC236}">
                    <a16:creationId xmlns:a16="http://schemas.microsoft.com/office/drawing/2014/main" id="{A256CE6F-C772-40AA-916B-5BF1D1AB8123}"/>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ED4FDFF9-9073-414A-8819-C1510EF53406}"/>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6" name="Tekstvak 135">
                <a:extLst>
                  <a:ext uri="{FF2B5EF4-FFF2-40B4-BE49-F238E27FC236}">
                    <a16:creationId xmlns:a16="http://schemas.microsoft.com/office/drawing/2014/main" id="{AE31FB7D-D5B1-44D9-8143-681B622CE59C}"/>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137" name="Tekstvak 136">
                <a:extLst>
                  <a:ext uri="{FF2B5EF4-FFF2-40B4-BE49-F238E27FC236}">
                    <a16:creationId xmlns:a16="http://schemas.microsoft.com/office/drawing/2014/main" id="{1D54A3E6-CE37-4C2B-865F-F7E7E380965B}"/>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138" name="Vrije vorm: vorm 137">
                <a:extLst>
                  <a:ext uri="{FF2B5EF4-FFF2-40B4-BE49-F238E27FC236}">
                    <a16:creationId xmlns:a16="http://schemas.microsoft.com/office/drawing/2014/main" id="{6F87CDD3-DE05-4C72-8FBA-A0B90A0231B7}"/>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39" name="Rechthoek: afgeronde hoeken 138">
                <a:extLst>
                  <a:ext uri="{FF2B5EF4-FFF2-40B4-BE49-F238E27FC236}">
                    <a16:creationId xmlns:a16="http://schemas.microsoft.com/office/drawing/2014/main" id="{40D96A21-A2D4-4B2A-A898-54111FF8FC05}"/>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0" name="Rechthoek: afgeronde hoeken 139">
                <a:extLst>
                  <a:ext uri="{FF2B5EF4-FFF2-40B4-BE49-F238E27FC236}">
                    <a16:creationId xmlns:a16="http://schemas.microsoft.com/office/drawing/2014/main" id="{190F4322-7862-4A26-9615-F58743B25C57}"/>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F34D2C48-3123-441B-8DEE-08D44CB8721C}"/>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2" name="Pijl: punthaak 141">
                <a:extLst>
                  <a:ext uri="{FF2B5EF4-FFF2-40B4-BE49-F238E27FC236}">
                    <a16:creationId xmlns:a16="http://schemas.microsoft.com/office/drawing/2014/main" id="{BD80BF52-21FB-4A35-AF71-66183E524B7F}"/>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ADC76B6A-C6FC-443F-B044-BD7085E350C2}"/>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4" name="Pijl: punthaak 143">
                <a:extLst>
                  <a:ext uri="{FF2B5EF4-FFF2-40B4-BE49-F238E27FC236}">
                    <a16:creationId xmlns:a16="http://schemas.microsoft.com/office/drawing/2014/main" id="{A7152FB0-F3E2-4F96-BBD2-42764AE3AC0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145" name="Rechte verbindingslijn 144">
                <a:extLst>
                  <a:ext uri="{FF2B5EF4-FFF2-40B4-BE49-F238E27FC236}">
                    <a16:creationId xmlns:a16="http://schemas.microsoft.com/office/drawing/2014/main" id="{F95AF3DC-0195-44CC-93F7-F611AE8A0ED2}"/>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146" name="Rechte verbindingslijn 145">
                <a:extLst>
                  <a:ext uri="{FF2B5EF4-FFF2-40B4-BE49-F238E27FC236}">
                    <a16:creationId xmlns:a16="http://schemas.microsoft.com/office/drawing/2014/main" id="{6D188B99-3496-4C82-AED6-432D5DE50D3C}"/>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147" name="Vrije vorm: vorm 146">
                <a:extLst>
                  <a:ext uri="{FF2B5EF4-FFF2-40B4-BE49-F238E27FC236}">
                    <a16:creationId xmlns:a16="http://schemas.microsoft.com/office/drawing/2014/main" id="{4238B836-EE66-48FA-855E-6D871B020DCD}"/>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8" name="Rechthoek: afgeronde hoeken 147">
                <a:extLst>
                  <a:ext uri="{FF2B5EF4-FFF2-40B4-BE49-F238E27FC236}">
                    <a16:creationId xmlns:a16="http://schemas.microsoft.com/office/drawing/2014/main" id="{5A3DED26-2E56-4404-9213-26A851B92056}"/>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9" name="Vrije vorm: vorm 148">
                <a:extLst>
                  <a:ext uri="{FF2B5EF4-FFF2-40B4-BE49-F238E27FC236}">
                    <a16:creationId xmlns:a16="http://schemas.microsoft.com/office/drawing/2014/main" id="{CA5F44B6-3F49-4DE0-BB94-B63C8A056D05}"/>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150" name="Vrije vorm: vorm 149">
                <a:extLst>
                  <a:ext uri="{FF2B5EF4-FFF2-40B4-BE49-F238E27FC236}">
                    <a16:creationId xmlns:a16="http://schemas.microsoft.com/office/drawing/2014/main" id="{0735F4CD-B310-4B2B-B34F-03AD8888D52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1" name="Ovaal 150">
                <a:extLst>
                  <a:ext uri="{FF2B5EF4-FFF2-40B4-BE49-F238E27FC236}">
                    <a16:creationId xmlns:a16="http://schemas.microsoft.com/office/drawing/2014/main" id="{EE88DEAC-B2DD-4FF1-8092-D99F3606606B}"/>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2" name="Gelijkbenige driehoek 34">
                <a:extLst>
                  <a:ext uri="{FF2B5EF4-FFF2-40B4-BE49-F238E27FC236}">
                    <a16:creationId xmlns:a16="http://schemas.microsoft.com/office/drawing/2014/main" id="{593860A0-57EC-4A8F-ABD7-FC1BEF3DA6FE}"/>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CEB67D74-C81E-4609-9B25-A54FB8DCCDED}"/>
                </a:ext>
              </a:extLst>
            </p:cNvPr>
            <p:cNvGrpSpPr/>
            <p:nvPr userDrawn="1"/>
          </p:nvGrpSpPr>
          <p:grpSpPr>
            <a:xfrm>
              <a:off x="-3323231" y="3670019"/>
              <a:ext cx="2734765" cy="262633"/>
              <a:chOff x="5114260" y="1193211"/>
              <a:chExt cx="2516594" cy="241682"/>
            </a:xfrm>
          </p:grpSpPr>
          <p:sp>
            <p:nvSpPr>
              <p:cNvPr id="127" name="Rechthoek 126">
                <a:extLst>
                  <a:ext uri="{FF2B5EF4-FFF2-40B4-BE49-F238E27FC236}">
                    <a16:creationId xmlns:a16="http://schemas.microsoft.com/office/drawing/2014/main" id="{0A423A80-44A0-404D-B77D-9F7D3DE5361C}"/>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8" name="Tekstvak 127">
                <a:extLst>
                  <a:ext uri="{FF2B5EF4-FFF2-40B4-BE49-F238E27FC236}">
                    <a16:creationId xmlns:a16="http://schemas.microsoft.com/office/drawing/2014/main" id="{675A4983-0405-46F3-992F-3CCF289A8CBA}"/>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29" name="Rechte verbindingslijn 128">
                <a:extLst>
                  <a:ext uri="{FF2B5EF4-FFF2-40B4-BE49-F238E27FC236}">
                    <a16:creationId xmlns:a16="http://schemas.microsoft.com/office/drawing/2014/main" id="{F7E05919-BD5C-4648-AD68-704F604F92F8}"/>
                  </a:ext>
                </a:extLst>
              </p:cNvPr>
              <p:cNvCxnSpPr>
                <a:cxnSpLocks/>
                <a:endCxn id="133"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30" name="Rechthoek 129">
                <a:extLst>
                  <a:ext uri="{FF2B5EF4-FFF2-40B4-BE49-F238E27FC236}">
                    <a16:creationId xmlns:a16="http://schemas.microsoft.com/office/drawing/2014/main" id="{0DE4750F-1260-489D-BBA7-98B3308F82E8}"/>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31" name="Gelijkbenige driehoek 130">
                <a:extLst>
                  <a:ext uri="{FF2B5EF4-FFF2-40B4-BE49-F238E27FC236}">
                    <a16:creationId xmlns:a16="http://schemas.microsoft.com/office/drawing/2014/main" id="{B4157488-03CB-400F-BE0A-ACD77A216DF3}"/>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Gelijkbenige driehoek 131">
                <a:extLst>
                  <a:ext uri="{FF2B5EF4-FFF2-40B4-BE49-F238E27FC236}">
                    <a16:creationId xmlns:a16="http://schemas.microsoft.com/office/drawing/2014/main" id="{3BBDBB44-81DE-4A28-9AA2-B179C58B9E0F}"/>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3" name="Rechthoek 132">
                <a:extLst>
                  <a:ext uri="{FF2B5EF4-FFF2-40B4-BE49-F238E27FC236}">
                    <a16:creationId xmlns:a16="http://schemas.microsoft.com/office/drawing/2014/main" id="{18B37923-F182-4C70-8DDB-9E526135FD38}"/>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9" name="Ovaal 118">
              <a:extLst>
                <a:ext uri="{FF2B5EF4-FFF2-40B4-BE49-F238E27FC236}">
                  <a16:creationId xmlns:a16="http://schemas.microsoft.com/office/drawing/2014/main" id="{BACCC672-3A2F-44A3-A1F3-1C946A5FA93C}"/>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E9DF9A47-6D86-4EA8-B906-59EF8FFEF8B1}"/>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21" name="Ovaal 120">
              <a:extLst>
                <a:ext uri="{FF2B5EF4-FFF2-40B4-BE49-F238E27FC236}">
                  <a16:creationId xmlns:a16="http://schemas.microsoft.com/office/drawing/2014/main" id="{2A90367C-4246-4F69-A02D-8EE3E1F3D498}"/>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1C15E23A-5BEC-46FC-8F28-159312F0D720}"/>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23" name="Rechthoek 122">
              <a:extLst>
                <a:ext uri="{FF2B5EF4-FFF2-40B4-BE49-F238E27FC236}">
                  <a16:creationId xmlns:a16="http://schemas.microsoft.com/office/drawing/2014/main" id="{2B3CB90A-509D-4F99-B578-1F25578FBDF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4" name="ICOON_info">
              <a:extLst>
                <a:ext uri="{FF2B5EF4-FFF2-40B4-BE49-F238E27FC236}">
                  <a16:creationId xmlns:a16="http://schemas.microsoft.com/office/drawing/2014/main" id="{7B0EDE21-6868-45ED-AC57-D46A7CF32BB2}"/>
                </a:ext>
              </a:extLst>
            </p:cNvPr>
            <p:cNvGrpSpPr/>
            <p:nvPr userDrawn="1"/>
          </p:nvGrpSpPr>
          <p:grpSpPr>
            <a:xfrm>
              <a:off x="-376736" y="5589737"/>
              <a:ext cx="283685" cy="283685"/>
              <a:chOff x="-510741" y="5913713"/>
              <a:chExt cx="267555" cy="267555"/>
            </a:xfrm>
          </p:grpSpPr>
          <p:sp>
            <p:nvSpPr>
              <p:cNvPr id="125" name="Ovaal 124">
                <a:extLst>
                  <a:ext uri="{FF2B5EF4-FFF2-40B4-BE49-F238E27FC236}">
                    <a16:creationId xmlns:a16="http://schemas.microsoft.com/office/drawing/2014/main" id="{4A06B332-9A77-4240-9808-5CF59D3B3D5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AD5F4741-00E5-4BB0-B43A-3CDC145585B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75" name="GRID" hidden="1">
            <a:extLst>
              <a:ext uri="{FF2B5EF4-FFF2-40B4-BE49-F238E27FC236}">
                <a16:creationId xmlns:a16="http://schemas.microsoft.com/office/drawing/2014/main" id="{CA6A9B3F-40D6-46B3-A74D-498355D95E3F}"/>
              </a:ext>
            </a:extLst>
          </p:cNvPr>
          <p:cNvGrpSpPr/>
          <p:nvPr userDrawn="1"/>
        </p:nvGrpSpPr>
        <p:grpSpPr>
          <a:xfrm>
            <a:off x="-12032" y="0"/>
            <a:ext cx="12204032" cy="6858000"/>
            <a:chOff x="-12032" y="0"/>
            <a:chExt cx="12204032" cy="6858000"/>
          </a:xfrm>
          <a:solidFill>
            <a:schemeClr val="tx1">
              <a:alpha val="20000"/>
            </a:schemeClr>
          </a:solidFill>
        </p:grpSpPr>
        <p:sp>
          <p:nvSpPr>
            <p:cNvPr id="176" name="Rechthoek 175">
              <a:extLst>
                <a:ext uri="{FF2B5EF4-FFF2-40B4-BE49-F238E27FC236}">
                  <a16:creationId xmlns:a16="http://schemas.microsoft.com/office/drawing/2014/main" id="{F62F0052-6DA4-4CBF-A32B-103D5CD5BF38}"/>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7" name="Rechthoek 176">
              <a:extLst>
                <a:ext uri="{FF2B5EF4-FFF2-40B4-BE49-F238E27FC236}">
                  <a16:creationId xmlns:a16="http://schemas.microsoft.com/office/drawing/2014/main" id="{AA06759C-9882-4BD0-8135-F36FF8AA543B}"/>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8" name="Rechthoek 177">
              <a:extLst>
                <a:ext uri="{FF2B5EF4-FFF2-40B4-BE49-F238E27FC236}">
                  <a16:creationId xmlns:a16="http://schemas.microsoft.com/office/drawing/2014/main" id="{B7095DA1-8606-456F-8F5F-241C28CE4660}"/>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9" name="Rechthoek 178">
              <a:extLst>
                <a:ext uri="{FF2B5EF4-FFF2-40B4-BE49-F238E27FC236}">
                  <a16:creationId xmlns:a16="http://schemas.microsoft.com/office/drawing/2014/main" id="{17889CC4-5974-4093-BFDB-9D4C254D963F}"/>
                </a:ext>
              </a:extLst>
            </p:cNvPr>
            <p:cNvSpPr/>
            <p:nvPr userDrawn="1"/>
          </p:nvSpPr>
          <p:spPr>
            <a:xfrm>
              <a:off x="0" y="156433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E23E0F9B-9515-45AD-9457-6DBA501FE8CF}"/>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BA037040-AE76-4188-A914-6054A6F07307}"/>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B57F10AC-6A61-46E8-8123-50FA04F99E88}"/>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F8A54643-D40F-4924-A10B-279198E12338}"/>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4" name="Rechthoek 183">
              <a:extLst>
                <a:ext uri="{FF2B5EF4-FFF2-40B4-BE49-F238E27FC236}">
                  <a16:creationId xmlns:a16="http://schemas.microsoft.com/office/drawing/2014/main" id="{AAC471D0-20E5-4B64-9278-F91CE7F15DF0}"/>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5" name="Rechthoek 184">
              <a:extLst>
                <a:ext uri="{FF2B5EF4-FFF2-40B4-BE49-F238E27FC236}">
                  <a16:creationId xmlns:a16="http://schemas.microsoft.com/office/drawing/2014/main" id="{2EBF5C2F-3072-4421-AC10-FFB75AE5729F}"/>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20" name="Groep 219">
            <a:extLst>
              <a:ext uri="{FF2B5EF4-FFF2-40B4-BE49-F238E27FC236}">
                <a16:creationId xmlns:a16="http://schemas.microsoft.com/office/drawing/2014/main" id="{B76DC158-1C62-4784-87E0-2463A4A9DD5F}"/>
              </a:ext>
            </a:extLst>
          </p:cNvPr>
          <p:cNvGrpSpPr/>
          <p:nvPr userDrawn="1"/>
        </p:nvGrpSpPr>
        <p:grpSpPr>
          <a:xfrm>
            <a:off x="12345204" y="0"/>
            <a:ext cx="3693113" cy="4873603"/>
            <a:chOff x="-3786164" y="1336107"/>
            <a:chExt cx="3693113" cy="4873603"/>
          </a:xfrm>
        </p:grpSpPr>
        <p:sp>
          <p:nvSpPr>
            <p:cNvPr id="221" name="Rechthoek 220">
              <a:extLst>
                <a:ext uri="{FF2B5EF4-FFF2-40B4-BE49-F238E27FC236}">
                  <a16:creationId xmlns:a16="http://schemas.microsoft.com/office/drawing/2014/main" id="{B2C4D1BA-C338-4287-B1CE-62EEA7000BC8}"/>
                </a:ext>
              </a:extLst>
            </p:cNvPr>
            <p:cNvSpPr/>
            <p:nvPr userDrawn="1"/>
          </p:nvSpPr>
          <p:spPr>
            <a:xfrm>
              <a:off x="-3786164" y="1336107"/>
              <a:ext cx="3593091" cy="4236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222" name="Rechthoek 221">
              <a:extLst>
                <a:ext uri="{FF2B5EF4-FFF2-40B4-BE49-F238E27FC236}">
                  <a16:creationId xmlns:a16="http://schemas.microsoft.com/office/drawing/2014/main" id="{A2593995-A70A-48D2-B36D-52F808E18DB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‘Inspiratie'</a:t>
              </a:r>
            </a:p>
          </p:txBody>
        </p:sp>
        <p:sp>
          <p:nvSpPr>
            <p:cNvPr id="223" name="Ovaal 222">
              <a:extLst>
                <a:ext uri="{FF2B5EF4-FFF2-40B4-BE49-F238E27FC236}">
                  <a16:creationId xmlns:a16="http://schemas.microsoft.com/office/drawing/2014/main" id="{EF5FE5E1-15DC-4ADD-86D6-E621117A7A4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4" name="Rechthoek 223">
              <a:extLst>
                <a:ext uri="{FF2B5EF4-FFF2-40B4-BE49-F238E27FC236}">
                  <a16:creationId xmlns:a16="http://schemas.microsoft.com/office/drawing/2014/main" id="{0732E6A1-96BE-4ACC-8D86-A4790ACF60D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iconen set, kopieer het gewenste icoon en plak deze op de dia. Schaal vervolgens het icoon even groot als het voorbeeld icoon op de dia. </a:t>
              </a:r>
            </a:p>
          </p:txBody>
        </p:sp>
        <p:sp>
          <p:nvSpPr>
            <p:cNvPr id="225" name="Ovaal 224">
              <a:extLst>
                <a:ext uri="{FF2B5EF4-FFF2-40B4-BE49-F238E27FC236}">
                  <a16:creationId xmlns:a16="http://schemas.microsoft.com/office/drawing/2014/main" id="{4F052A9C-DA7D-4A9C-A19D-D0B6907A5E49}"/>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6" name="Rechthoek 225">
              <a:extLst>
                <a:ext uri="{FF2B5EF4-FFF2-40B4-BE49-F238E27FC236}">
                  <a16:creationId xmlns:a16="http://schemas.microsoft.com/office/drawing/2014/main" id="{A5510C75-DC79-49E6-8D9D-379DE8C0AC5D}"/>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7" name="ICOON_info">
              <a:extLst>
                <a:ext uri="{FF2B5EF4-FFF2-40B4-BE49-F238E27FC236}">
                  <a16:creationId xmlns:a16="http://schemas.microsoft.com/office/drawing/2014/main" id="{4396AC47-7926-42F9-B7E0-0D22DACF103A}"/>
                </a:ext>
              </a:extLst>
            </p:cNvPr>
            <p:cNvGrpSpPr/>
            <p:nvPr userDrawn="1"/>
          </p:nvGrpSpPr>
          <p:grpSpPr>
            <a:xfrm>
              <a:off x="-376736" y="5210661"/>
              <a:ext cx="283685" cy="283685"/>
              <a:chOff x="-510741" y="5913713"/>
              <a:chExt cx="267555" cy="267555"/>
            </a:xfrm>
          </p:grpSpPr>
          <p:sp>
            <p:nvSpPr>
              <p:cNvPr id="272" name="Ovaal 271">
                <a:extLst>
                  <a:ext uri="{FF2B5EF4-FFF2-40B4-BE49-F238E27FC236}">
                    <a16:creationId xmlns:a16="http://schemas.microsoft.com/office/drawing/2014/main" id="{9A85EFDA-4966-41E7-885C-40C767EC7B7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73" name="Graphic 163" descr="Informatie">
                <a:extLst>
                  <a:ext uri="{FF2B5EF4-FFF2-40B4-BE49-F238E27FC236}">
                    <a16:creationId xmlns:a16="http://schemas.microsoft.com/office/drawing/2014/main" id="{B4C5EC0D-23AF-4E01-80BB-ED6B31DD64A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228" name="Groep 227">
              <a:extLst>
                <a:ext uri="{FF2B5EF4-FFF2-40B4-BE49-F238E27FC236}">
                  <a16:creationId xmlns:a16="http://schemas.microsoft.com/office/drawing/2014/main" id="{0E2C9B6E-636D-4D68-B54E-83FA7ECADADB}"/>
                </a:ext>
              </a:extLst>
            </p:cNvPr>
            <p:cNvGrpSpPr/>
            <p:nvPr userDrawn="1"/>
          </p:nvGrpSpPr>
          <p:grpSpPr>
            <a:xfrm>
              <a:off x="-938434" y="5519087"/>
              <a:ext cx="627798" cy="576693"/>
              <a:chOff x="-938434" y="4570310"/>
              <a:chExt cx="627798" cy="576693"/>
            </a:xfrm>
          </p:grpSpPr>
          <p:grpSp>
            <p:nvGrpSpPr>
              <p:cNvPr id="267" name="Inspireren">
                <a:extLst>
                  <a:ext uri="{FF2B5EF4-FFF2-40B4-BE49-F238E27FC236}">
                    <a16:creationId xmlns:a16="http://schemas.microsoft.com/office/drawing/2014/main" id="{4C91B933-44D2-4EC4-8E0D-0D871FAEB34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69" name="Freeform 12">
                  <a:extLst>
                    <a:ext uri="{FF2B5EF4-FFF2-40B4-BE49-F238E27FC236}">
                      <a16:creationId xmlns:a16="http://schemas.microsoft.com/office/drawing/2014/main" id="{69B1781F-6C22-44F0-B9DA-A988DFD3C79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70" name="Freeform 13">
                  <a:extLst>
                    <a:ext uri="{FF2B5EF4-FFF2-40B4-BE49-F238E27FC236}">
                      <a16:creationId xmlns:a16="http://schemas.microsoft.com/office/drawing/2014/main" id="{7DAEA0C5-D945-48D3-928B-9436C4BEBC2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71" name="Freeform 14">
                  <a:extLst>
                    <a:ext uri="{FF2B5EF4-FFF2-40B4-BE49-F238E27FC236}">
                      <a16:creationId xmlns:a16="http://schemas.microsoft.com/office/drawing/2014/main" id="{D9C5141F-5B72-4E14-A2E0-025C0C0D8CA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268" name="Tekstvak 267">
                <a:extLst>
                  <a:ext uri="{FF2B5EF4-FFF2-40B4-BE49-F238E27FC236}">
                    <a16:creationId xmlns:a16="http://schemas.microsoft.com/office/drawing/2014/main" id="{032D0ACF-67DA-4DD2-8DA0-5CB74C94BF6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229" name="Groep 228">
              <a:extLst>
                <a:ext uri="{FF2B5EF4-FFF2-40B4-BE49-F238E27FC236}">
                  <a16:creationId xmlns:a16="http://schemas.microsoft.com/office/drawing/2014/main" id="{33E6350A-D75A-4E20-B07A-6DFDC049537C}"/>
                </a:ext>
              </a:extLst>
            </p:cNvPr>
            <p:cNvGrpSpPr/>
            <p:nvPr userDrawn="1"/>
          </p:nvGrpSpPr>
          <p:grpSpPr>
            <a:xfrm>
              <a:off x="-3314820" y="3391746"/>
              <a:ext cx="1381246" cy="331361"/>
              <a:chOff x="-3314820" y="3391746"/>
              <a:chExt cx="1381246" cy="331361"/>
            </a:xfrm>
          </p:grpSpPr>
          <p:sp>
            <p:nvSpPr>
              <p:cNvPr id="258" name="Rechthoek 257">
                <a:extLst>
                  <a:ext uri="{FF2B5EF4-FFF2-40B4-BE49-F238E27FC236}">
                    <a16:creationId xmlns:a16="http://schemas.microsoft.com/office/drawing/2014/main" id="{783135B8-FF02-4069-805E-5728943E0636}"/>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59" name="Rechthoek 258">
                <a:extLst>
                  <a:ext uri="{FF2B5EF4-FFF2-40B4-BE49-F238E27FC236}">
                    <a16:creationId xmlns:a16="http://schemas.microsoft.com/office/drawing/2014/main" id="{1858344E-43E6-41BA-AC52-FBD27CE97B41}"/>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0" name="Tekstvak 259">
                <a:extLst>
                  <a:ext uri="{FF2B5EF4-FFF2-40B4-BE49-F238E27FC236}">
                    <a16:creationId xmlns:a16="http://schemas.microsoft.com/office/drawing/2014/main" id="{175E42D9-8467-43C8-BEA4-9DCE5A3FC710}"/>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261" name="Vrije vorm: vorm 260">
                <a:extLst>
                  <a:ext uri="{FF2B5EF4-FFF2-40B4-BE49-F238E27FC236}">
                    <a16:creationId xmlns:a16="http://schemas.microsoft.com/office/drawing/2014/main" id="{9EBE9046-1C2B-457A-9538-C79CE2417D55}"/>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262" name="Groep 261">
                <a:extLst>
                  <a:ext uri="{FF2B5EF4-FFF2-40B4-BE49-F238E27FC236}">
                    <a16:creationId xmlns:a16="http://schemas.microsoft.com/office/drawing/2014/main" id="{3C2ADBB9-5ECC-47C9-9296-4CD59D385D51}"/>
                  </a:ext>
                </a:extLst>
              </p:cNvPr>
              <p:cNvGrpSpPr/>
              <p:nvPr userDrawn="1"/>
            </p:nvGrpSpPr>
            <p:grpSpPr>
              <a:xfrm>
                <a:off x="-3243855" y="3446665"/>
                <a:ext cx="157453" cy="147831"/>
                <a:chOff x="-899320" y="3037554"/>
                <a:chExt cx="175977" cy="165227"/>
              </a:xfrm>
            </p:grpSpPr>
            <p:sp>
              <p:nvSpPr>
                <p:cNvPr id="264" name="Vrije vorm: vorm 263">
                  <a:extLst>
                    <a:ext uri="{FF2B5EF4-FFF2-40B4-BE49-F238E27FC236}">
                      <a16:creationId xmlns:a16="http://schemas.microsoft.com/office/drawing/2014/main" id="{8E7D239A-0F0B-4BD1-A555-ECE87B444084}"/>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65" name="Rechthoek: afgeronde hoeken 264">
                  <a:extLst>
                    <a:ext uri="{FF2B5EF4-FFF2-40B4-BE49-F238E27FC236}">
                      <a16:creationId xmlns:a16="http://schemas.microsoft.com/office/drawing/2014/main" id="{7CC7E409-AD0D-4E06-A88F-BFA8482A7E75}"/>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Vrije vorm: vorm 265">
                  <a:extLst>
                    <a:ext uri="{FF2B5EF4-FFF2-40B4-BE49-F238E27FC236}">
                      <a16:creationId xmlns:a16="http://schemas.microsoft.com/office/drawing/2014/main" id="{A48D3D64-5C4E-4666-AE8F-F47626E2F52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3" name="Gelijkbenige driehoek 262">
                <a:extLst>
                  <a:ext uri="{FF2B5EF4-FFF2-40B4-BE49-F238E27FC236}">
                    <a16:creationId xmlns:a16="http://schemas.microsoft.com/office/drawing/2014/main" id="{2FA68F11-184E-4D4F-9A21-C32D95213EAE}"/>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230" name="Ovaal 229">
              <a:extLst>
                <a:ext uri="{FF2B5EF4-FFF2-40B4-BE49-F238E27FC236}">
                  <a16:creationId xmlns:a16="http://schemas.microsoft.com/office/drawing/2014/main" id="{2E38AEA8-437B-4115-98FB-6843CBAFA217}"/>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1" name="Rechthoek 230">
              <a:extLst>
                <a:ext uri="{FF2B5EF4-FFF2-40B4-BE49-F238E27FC236}">
                  <a16:creationId xmlns:a16="http://schemas.microsoft.com/office/drawing/2014/main" id="{9776E2B6-EDF2-484D-B862-88103586FB9C}"/>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232" name="Groep 231">
              <a:extLst>
                <a:ext uri="{FF2B5EF4-FFF2-40B4-BE49-F238E27FC236}">
                  <a16:creationId xmlns:a16="http://schemas.microsoft.com/office/drawing/2014/main" id="{8A8F173A-6AEF-4CB6-B648-1D4A64EF8914}"/>
                </a:ext>
              </a:extLst>
            </p:cNvPr>
            <p:cNvGrpSpPr/>
            <p:nvPr userDrawn="1"/>
          </p:nvGrpSpPr>
          <p:grpSpPr>
            <a:xfrm>
              <a:off x="-3333646" y="4635104"/>
              <a:ext cx="2012897" cy="490702"/>
              <a:chOff x="12731803" y="3562552"/>
              <a:chExt cx="2012897" cy="490702"/>
            </a:xfrm>
          </p:grpSpPr>
          <p:sp>
            <p:nvSpPr>
              <p:cNvPr id="243" name="Rechthoek 242">
                <a:extLst>
                  <a:ext uri="{FF2B5EF4-FFF2-40B4-BE49-F238E27FC236}">
                    <a16:creationId xmlns:a16="http://schemas.microsoft.com/office/drawing/2014/main" id="{D1729BE3-1CC1-428A-A709-695CE8714E78}"/>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Rechthoek 243">
                <a:extLst>
                  <a:ext uri="{FF2B5EF4-FFF2-40B4-BE49-F238E27FC236}">
                    <a16:creationId xmlns:a16="http://schemas.microsoft.com/office/drawing/2014/main" id="{DE996A4A-47F8-4E2D-B057-6DF7363D0440}"/>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45" name="Tekstvak 244">
                <a:extLst>
                  <a:ext uri="{FF2B5EF4-FFF2-40B4-BE49-F238E27FC236}">
                    <a16:creationId xmlns:a16="http://schemas.microsoft.com/office/drawing/2014/main" id="{B829949F-9F66-48D3-BD9D-BA684DD954AC}"/>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246" name="Rechthoek 245">
                <a:extLst>
                  <a:ext uri="{FF2B5EF4-FFF2-40B4-BE49-F238E27FC236}">
                    <a16:creationId xmlns:a16="http://schemas.microsoft.com/office/drawing/2014/main" id="{163F7D8E-2F88-49E8-B326-F282A8C038B4}"/>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47" name="Rechthoek 246">
                <a:extLst>
                  <a:ext uri="{FF2B5EF4-FFF2-40B4-BE49-F238E27FC236}">
                    <a16:creationId xmlns:a16="http://schemas.microsoft.com/office/drawing/2014/main" id="{66EF8906-D075-4030-AFA8-795D300A32F5}"/>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48" name="Rechthoek 247">
                <a:extLst>
                  <a:ext uri="{FF2B5EF4-FFF2-40B4-BE49-F238E27FC236}">
                    <a16:creationId xmlns:a16="http://schemas.microsoft.com/office/drawing/2014/main" id="{637EA54D-0427-42C3-AC44-57910F587601}"/>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49" name="Rechthoek 248">
                <a:extLst>
                  <a:ext uri="{FF2B5EF4-FFF2-40B4-BE49-F238E27FC236}">
                    <a16:creationId xmlns:a16="http://schemas.microsoft.com/office/drawing/2014/main" id="{F6FC6BE9-27F6-46E6-B995-DA170CD8336F}"/>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0" name="Rechthoek 249">
                <a:extLst>
                  <a:ext uri="{FF2B5EF4-FFF2-40B4-BE49-F238E27FC236}">
                    <a16:creationId xmlns:a16="http://schemas.microsoft.com/office/drawing/2014/main" id="{9AA1ABAE-5777-4BB9-9F45-D38E670A70CF}"/>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1" name="Rechthoek 250">
                <a:extLst>
                  <a:ext uri="{FF2B5EF4-FFF2-40B4-BE49-F238E27FC236}">
                    <a16:creationId xmlns:a16="http://schemas.microsoft.com/office/drawing/2014/main" id="{9C7513A5-0874-4A0D-93F6-C708FB6B0627}"/>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2" name="Rechthoek 251">
                <a:extLst>
                  <a:ext uri="{FF2B5EF4-FFF2-40B4-BE49-F238E27FC236}">
                    <a16:creationId xmlns:a16="http://schemas.microsoft.com/office/drawing/2014/main" id="{560EA2F2-6BB0-4AEF-9D7F-E7DB9AE3F38F}"/>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3" name="Rechthoek 252">
                <a:extLst>
                  <a:ext uri="{FF2B5EF4-FFF2-40B4-BE49-F238E27FC236}">
                    <a16:creationId xmlns:a16="http://schemas.microsoft.com/office/drawing/2014/main" id="{CBE8438D-4FD9-40A3-93B4-924A90299262}"/>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4" name="Rechthoek 253">
                <a:extLst>
                  <a:ext uri="{FF2B5EF4-FFF2-40B4-BE49-F238E27FC236}">
                    <a16:creationId xmlns:a16="http://schemas.microsoft.com/office/drawing/2014/main" id="{20D4EB91-D487-42EB-A8EB-CF223E0D8818}"/>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255" name="Groep 254">
                <a:extLst>
                  <a:ext uri="{FF2B5EF4-FFF2-40B4-BE49-F238E27FC236}">
                    <a16:creationId xmlns:a16="http://schemas.microsoft.com/office/drawing/2014/main" id="{0786ED24-97DB-48E2-83C0-0849305EA02E}"/>
                  </a:ext>
                </a:extLst>
              </p:cNvPr>
              <p:cNvGrpSpPr/>
              <p:nvPr userDrawn="1"/>
            </p:nvGrpSpPr>
            <p:grpSpPr>
              <a:xfrm>
                <a:off x="13580316" y="3865836"/>
                <a:ext cx="151508" cy="147961"/>
                <a:chOff x="13580316" y="3865836"/>
                <a:chExt cx="151508" cy="147961"/>
              </a:xfrm>
            </p:grpSpPr>
            <p:sp>
              <p:nvSpPr>
                <p:cNvPr id="256" name="Rechthoek 255">
                  <a:extLst>
                    <a:ext uri="{FF2B5EF4-FFF2-40B4-BE49-F238E27FC236}">
                      <a16:creationId xmlns:a16="http://schemas.microsoft.com/office/drawing/2014/main" id="{A2EBCD34-68E6-4519-AD3B-FD0D6BA4D147}"/>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57" name="Rechthoek 256">
                  <a:extLst>
                    <a:ext uri="{FF2B5EF4-FFF2-40B4-BE49-F238E27FC236}">
                      <a16:creationId xmlns:a16="http://schemas.microsoft.com/office/drawing/2014/main" id="{5087E0BF-7A8B-4D7A-A443-B33B23183B6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233" name="Groep 232">
              <a:extLst>
                <a:ext uri="{FF2B5EF4-FFF2-40B4-BE49-F238E27FC236}">
                  <a16:creationId xmlns:a16="http://schemas.microsoft.com/office/drawing/2014/main" id="{64186263-2B3A-43D5-8D3A-5B381E97BE29}"/>
                </a:ext>
              </a:extLst>
            </p:cNvPr>
            <p:cNvGrpSpPr/>
            <p:nvPr userDrawn="1"/>
          </p:nvGrpSpPr>
          <p:grpSpPr>
            <a:xfrm>
              <a:off x="-3314820" y="4363463"/>
              <a:ext cx="1381246" cy="835929"/>
              <a:chOff x="-3314820" y="3391746"/>
              <a:chExt cx="1381246" cy="835929"/>
            </a:xfrm>
          </p:grpSpPr>
          <p:sp>
            <p:nvSpPr>
              <p:cNvPr id="234" name="Rechthoek 233">
                <a:extLst>
                  <a:ext uri="{FF2B5EF4-FFF2-40B4-BE49-F238E27FC236}">
                    <a16:creationId xmlns:a16="http://schemas.microsoft.com/office/drawing/2014/main" id="{341958D9-E917-40FF-BA2E-12CC1774B906}"/>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5E75924A-163B-4460-8CA8-3BC7641642A5}"/>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36" name="Tekstvak 235">
                <a:extLst>
                  <a:ext uri="{FF2B5EF4-FFF2-40B4-BE49-F238E27FC236}">
                    <a16:creationId xmlns:a16="http://schemas.microsoft.com/office/drawing/2014/main" id="{7F920492-757D-4706-80C0-8D6D27E17508}"/>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237" name="Vrije vorm: vorm 236">
                <a:extLst>
                  <a:ext uri="{FF2B5EF4-FFF2-40B4-BE49-F238E27FC236}">
                    <a16:creationId xmlns:a16="http://schemas.microsoft.com/office/drawing/2014/main" id="{31320CD0-7487-4D75-BE4F-462B53A8CAE4}"/>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238" name="Groep 237">
                <a:extLst>
                  <a:ext uri="{FF2B5EF4-FFF2-40B4-BE49-F238E27FC236}">
                    <a16:creationId xmlns:a16="http://schemas.microsoft.com/office/drawing/2014/main" id="{25883AE8-26BE-488E-9C31-8E3149E6E2BF}"/>
                  </a:ext>
                </a:extLst>
              </p:cNvPr>
              <p:cNvGrpSpPr/>
              <p:nvPr userDrawn="1"/>
            </p:nvGrpSpPr>
            <p:grpSpPr>
              <a:xfrm>
                <a:off x="-3243855" y="3446665"/>
                <a:ext cx="157453" cy="147831"/>
                <a:chOff x="-899320" y="3037554"/>
                <a:chExt cx="175977" cy="165227"/>
              </a:xfrm>
            </p:grpSpPr>
            <p:sp>
              <p:nvSpPr>
                <p:cNvPr id="240" name="Vrije vorm: vorm 239">
                  <a:extLst>
                    <a:ext uri="{FF2B5EF4-FFF2-40B4-BE49-F238E27FC236}">
                      <a16:creationId xmlns:a16="http://schemas.microsoft.com/office/drawing/2014/main" id="{47D90E93-8243-4515-A025-90385754D2E8}"/>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41" name="Rechthoek: afgeronde hoeken 240">
                  <a:extLst>
                    <a:ext uri="{FF2B5EF4-FFF2-40B4-BE49-F238E27FC236}">
                      <a16:creationId xmlns:a16="http://schemas.microsoft.com/office/drawing/2014/main" id="{9B32E3CC-6E2B-4B37-899F-2071EFEFFFB3}"/>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Vrije vorm: vorm 241">
                  <a:extLst>
                    <a:ext uri="{FF2B5EF4-FFF2-40B4-BE49-F238E27FC236}">
                      <a16:creationId xmlns:a16="http://schemas.microsoft.com/office/drawing/2014/main" id="{DF83A111-DCBB-4717-A97C-1CDC1563B2F8}"/>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39" name="Gelijkbenige driehoek 238">
                <a:extLst>
                  <a:ext uri="{FF2B5EF4-FFF2-40B4-BE49-F238E27FC236}">
                    <a16:creationId xmlns:a16="http://schemas.microsoft.com/office/drawing/2014/main" id="{88BE1B90-0E47-4490-A358-898E165DE074}"/>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274" name="Titel 3">
            <a:extLst>
              <a:ext uri="{FF2B5EF4-FFF2-40B4-BE49-F238E27FC236}">
                <a16:creationId xmlns:a16="http://schemas.microsoft.com/office/drawing/2014/main" id="{ECE1733F-D78E-4AEA-B34A-D48EBAD1425A}"/>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275" name="Afbeelding 274">
            <a:extLst>
              <a:ext uri="{FF2B5EF4-FFF2-40B4-BE49-F238E27FC236}">
                <a16:creationId xmlns:a16="http://schemas.microsoft.com/office/drawing/2014/main" id="{20C6AFC9-F1E5-47B3-8825-9E5EE0A66C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
        <p:nvSpPr>
          <p:cNvPr id="276" name="Rechthoek 275">
            <a:extLst>
              <a:ext uri="{FF2B5EF4-FFF2-40B4-BE49-F238E27FC236}">
                <a16:creationId xmlns:a16="http://schemas.microsoft.com/office/drawing/2014/main" id="{7E84E703-CBF2-4543-A1ED-67E3C5415752}"/>
              </a:ext>
            </a:extLst>
          </p:cNvPr>
          <p:cNvSpPr/>
          <p:nvPr userDrawn="1"/>
        </p:nvSpPr>
        <p:spPr>
          <a:xfrm>
            <a:off x="288000" y="1388727"/>
            <a:ext cx="11603963" cy="5187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Tree>
    <p:extLst>
      <p:ext uri="{BB962C8B-B14F-4D97-AF65-F5344CB8AC3E}">
        <p14:creationId xmlns:p14="http://schemas.microsoft.com/office/powerpoint/2010/main" val="4000736310"/>
      </p:ext>
    </p:extLst>
  </p:cSld>
  <p:clrMapOvr>
    <a:masterClrMapping/>
  </p:clrMapOvr>
  <p:transition spd="slow">
    <p:wipe dir="r"/>
  </p:transition>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GRIJS">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2050882"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AGENDA GRIJS</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INSTRUCTIE">
            <a:extLst>
              <a:ext uri="{FF2B5EF4-FFF2-40B4-BE49-F238E27FC236}">
                <a16:creationId xmlns:a16="http://schemas.microsoft.com/office/drawing/2014/main" id="{69B00B37-7113-4DA4-922C-9BB7EF213644}"/>
              </a:ext>
            </a:extLst>
          </p:cNvPr>
          <p:cNvGrpSpPr/>
          <p:nvPr userDrawn="1"/>
        </p:nvGrpSpPr>
        <p:grpSpPr>
          <a:xfrm>
            <a:off x="-3786437" y="0"/>
            <a:ext cx="3693386" cy="6540712"/>
            <a:chOff x="-3786437" y="0"/>
            <a:chExt cx="3693386" cy="6540712"/>
          </a:xfrm>
        </p:grpSpPr>
        <p:sp>
          <p:nvSpPr>
            <p:cNvPr id="109" name="Rechthoek 108">
              <a:extLst>
                <a:ext uri="{FF2B5EF4-FFF2-40B4-BE49-F238E27FC236}">
                  <a16:creationId xmlns:a16="http://schemas.microsoft.com/office/drawing/2014/main" id="{CBDBFFCA-366D-45E6-80C8-6A007B3B18AB}"/>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NAAR DIA maken/Bewerken</a:t>
              </a:r>
            </a:p>
          </p:txBody>
        </p:sp>
        <p:sp>
          <p:nvSpPr>
            <p:cNvPr id="110" name="Ovaal 109">
              <a:extLst>
                <a:ext uri="{FF2B5EF4-FFF2-40B4-BE49-F238E27FC236}">
                  <a16:creationId xmlns:a16="http://schemas.microsoft.com/office/drawing/2014/main" id="{71B738EE-4EAC-49C2-A207-C202B13BC25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1" name="Rechthoek 110">
              <a:extLst>
                <a:ext uri="{FF2B5EF4-FFF2-40B4-BE49-F238E27FC236}">
                  <a16:creationId xmlns:a16="http://schemas.microsoft.com/office/drawing/2014/main" id="{693A4467-099A-4879-A6D3-B83E4A32F295}"/>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12" name="Ovaal 111">
              <a:extLst>
                <a:ext uri="{FF2B5EF4-FFF2-40B4-BE49-F238E27FC236}">
                  <a16:creationId xmlns:a16="http://schemas.microsoft.com/office/drawing/2014/main" id="{FD994326-79CD-49EE-A99B-B40E46434B4E}"/>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3" name="Rechthoek 112">
              <a:extLst>
                <a:ext uri="{FF2B5EF4-FFF2-40B4-BE49-F238E27FC236}">
                  <a16:creationId xmlns:a16="http://schemas.microsoft.com/office/drawing/2014/main" id="{C2BE5522-7D52-46EA-BEB3-2F1E9FFBFCBF}"/>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4" name="Ovaal 113">
              <a:extLst>
                <a:ext uri="{FF2B5EF4-FFF2-40B4-BE49-F238E27FC236}">
                  <a16:creationId xmlns:a16="http://schemas.microsoft.com/office/drawing/2014/main" id="{A250647A-3904-4A38-B3B9-9A80406C28B8}"/>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5" name="Rechthoek 114">
              <a:extLst>
                <a:ext uri="{FF2B5EF4-FFF2-40B4-BE49-F238E27FC236}">
                  <a16:creationId xmlns:a16="http://schemas.microsoft.com/office/drawing/2014/main" id="{286D0C42-26B8-449D-9191-F8BDD77143A5}"/>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16" name="Groep 115">
              <a:extLst>
                <a:ext uri="{FF2B5EF4-FFF2-40B4-BE49-F238E27FC236}">
                  <a16:creationId xmlns:a16="http://schemas.microsoft.com/office/drawing/2014/main" id="{0E9938E3-1A78-4940-B03B-8681385E0E7F}"/>
                </a:ext>
              </a:extLst>
            </p:cNvPr>
            <p:cNvGrpSpPr/>
            <p:nvPr userDrawn="1"/>
          </p:nvGrpSpPr>
          <p:grpSpPr>
            <a:xfrm>
              <a:off x="-3319415" y="1050229"/>
              <a:ext cx="394772" cy="511953"/>
              <a:chOff x="12926733" y="1159941"/>
              <a:chExt cx="394772" cy="511953"/>
            </a:xfrm>
          </p:grpSpPr>
          <p:grpSp>
            <p:nvGrpSpPr>
              <p:cNvPr id="153" name="Groep 152">
                <a:extLst>
                  <a:ext uri="{FF2B5EF4-FFF2-40B4-BE49-F238E27FC236}">
                    <a16:creationId xmlns:a16="http://schemas.microsoft.com/office/drawing/2014/main" id="{D875BE97-4D5D-4E1D-BC1A-98DE88EAF88F}"/>
                  </a:ext>
                </a:extLst>
              </p:cNvPr>
              <p:cNvGrpSpPr/>
              <p:nvPr userDrawn="1"/>
            </p:nvGrpSpPr>
            <p:grpSpPr>
              <a:xfrm>
                <a:off x="12986056" y="1159941"/>
                <a:ext cx="276126" cy="284085"/>
                <a:chOff x="806580" y="907261"/>
                <a:chExt cx="421725" cy="433881"/>
              </a:xfrm>
            </p:grpSpPr>
            <p:sp>
              <p:nvSpPr>
                <p:cNvPr id="156" name="Ovaal 155">
                  <a:extLst>
                    <a:ext uri="{FF2B5EF4-FFF2-40B4-BE49-F238E27FC236}">
                      <a16:creationId xmlns:a16="http://schemas.microsoft.com/office/drawing/2014/main" id="{A561C25C-3845-4451-B34E-8D39A476B5E6}"/>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157" name="Rechthoek 156">
                  <a:extLst>
                    <a:ext uri="{FF2B5EF4-FFF2-40B4-BE49-F238E27FC236}">
                      <a16:creationId xmlns:a16="http://schemas.microsoft.com/office/drawing/2014/main" id="{9809F5C3-BF5E-4C8B-A6CA-E22E3C3FC6D8}"/>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158" name="Ruit 157">
                  <a:extLst>
                    <a:ext uri="{FF2B5EF4-FFF2-40B4-BE49-F238E27FC236}">
                      <a16:creationId xmlns:a16="http://schemas.microsoft.com/office/drawing/2014/main" id="{6B47BD46-4D99-48D5-AE1E-0F4CC63152B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4" name="Rechthoek 153">
                <a:extLst>
                  <a:ext uri="{FF2B5EF4-FFF2-40B4-BE49-F238E27FC236}">
                    <a16:creationId xmlns:a16="http://schemas.microsoft.com/office/drawing/2014/main" id="{54EBF559-C573-4B23-915F-EEEA5486C482}"/>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155" name="Gelijkbenige driehoek 154">
                <a:extLst>
                  <a:ext uri="{FF2B5EF4-FFF2-40B4-BE49-F238E27FC236}">
                    <a16:creationId xmlns:a16="http://schemas.microsoft.com/office/drawing/2014/main" id="{68BF49BC-9F19-4789-A58D-0082FE859E02}"/>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DCFA7478-1011-422D-8474-A4B39DBEA27D}"/>
                </a:ext>
              </a:extLst>
            </p:cNvPr>
            <p:cNvGrpSpPr/>
            <p:nvPr userDrawn="1"/>
          </p:nvGrpSpPr>
          <p:grpSpPr>
            <a:xfrm>
              <a:off x="-3314820" y="2447750"/>
              <a:ext cx="1503599" cy="563933"/>
              <a:chOff x="-3314820" y="1384649"/>
              <a:chExt cx="1503599" cy="563933"/>
            </a:xfrm>
          </p:grpSpPr>
          <p:sp>
            <p:nvSpPr>
              <p:cNvPr id="134" name="Rechthoek 133">
                <a:extLst>
                  <a:ext uri="{FF2B5EF4-FFF2-40B4-BE49-F238E27FC236}">
                    <a16:creationId xmlns:a16="http://schemas.microsoft.com/office/drawing/2014/main" id="{A256CE6F-C772-40AA-916B-5BF1D1AB8123}"/>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ED4FDFF9-9073-414A-8819-C1510EF53406}"/>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6" name="Tekstvak 135">
                <a:extLst>
                  <a:ext uri="{FF2B5EF4-FFF2-40B4-BE49-F238E27FC236}">
                    <a16:creationId xmlns:a16="http://schemas.microsoft.com/office/drawing/2014/main" id="{AE31FB7D-D5B1-44D9-8143-681B622CE59C}"/>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137" name="Tekstvak 136">
                <a:extLst>
                  <a:ext uri="{FF2B5EF4-FFF2-40B4-BE49-F238E27FC236}">
                    <a16:creationId xmlns:a16="http://schemas.microsoft.com/office/drawing/2014/main" id="{1D54A3E6-CE37-4C2B-865F-F7E7E380965B}"/>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138" name="Vrije vorm: vorm 137">
                <a:extLst>
                  <a:ext uri="{FF2B5EF4-FFF2-40B4-BE49-F238E27FC236}">
                    <a16:creationId xmlns:a16="http://schemas.microsoft.com/office/drawing/2014/main" id="{6F87CDD3-DE05-4C72-8FBA-A0B90A0231B7}"/>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39" name="Rechthoek: afgeronde hoeken 138">
                <a:extLst>
                  <a:ext uri="{FF2B5EF4-FFF2-40B4-BE49-F238E27FC236}">
                    <a16:creationId xmlns:a16="http://schemas.microsoft.com/office/drawing/2014/main" id="{40D96A21-A2D4-4B2A-A898-54111FF8FC05}"/>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0" name="Rechthoek: afgeronde hoeken 139">
                <a:extLst>
                  <a:ext uri="{FF2B5EF4-FFF2-40B4-BE49-F238E27FC236}">
                    <a16:creationId xmlns:a16="http://schemas.microsoft.com/office/drawing/2014/main" id="{190F4322-7862-4A26-9615-F58743B25C57}"/>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F34D2C48-3123-441B-8DEE-08D44CB8721C}"/>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2" name="Pijl: punthaak 141">
                <a:extLst>
                  <a:ext uri="{FF2B5EF4-FFF2-40B4-BE49-F238E27FC236}">
                    <a16:creationId xmlns:a16="http://schemas.microsoft.com/office/drawing/2014/main" id="{BD80BF52-21FB-4A35-AF71-66183E524B7F}"/>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ADC76B6A-C6FC-443F-B044-BD7085E350C2}"/>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4" name="Pijl: punthaak 143">
                <a:extLst>
                  <a:ext uri="{FF2B5EF4-FFF2-40B4-BE49-F238E27FC236}">
                    <a16:creationId xmlns:a16="http://schemas.microsoft.com/office/drawing/2014/main" id="{A7152FB0-F3E2-4F96-BBD2-42764AE3AC0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145" name="Rechte verbindingslijn 144">
                <a:extLst>
                  <a:ext uri="{FF2B5EF4-FFF2-40B4-BE49-F238E27FC236}">
                    <a16:creationId xmlns:a16="http://schemas.microsoft.com/office/drawing/2014/main" id="{F95AF3DC-0195-44CC-93F7-F611AE8A0ED2}"/>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146" name="Rechte verbindingslijn 145">
                <a:extLst>
                  <a:ext uri="{FF2B5EF4-FFF2-40B4-BE49-F238E27FC236}">
                    <a16:creationId xmlns:a16="http://schemas.microsoft.com/office/drawing/2014/main" id="{6D188B99-3496-4C82-AED6-432D5DE50D3C}"/>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147" name="Vrije vorm: vorm 146">
                <a:extLst>
                  <a:ext uri="{FF2B5EF4-FFF2-40B4-BE49-F238E27FC236}">
                    <a16:creationId xmlns:a16="http://schemas.microsoft.com/office/drawing/2014/main" id="{4238B836-EE66-48FA-855E-6D871B020DCD}"/>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8" name="Rechthoek: afgeronde hoeken 147">
                <a:extLst>
                  <a:ext uri="{FF2B5EF4-FFF2-40B4-BE49-F238E27FC236}">
                    <a16:creationId xmlns:a16="http://schemas.microsoft.com/office/drawing/2014/main" id="{5A3DED26-2E56-4404-9213-26A851B92056}"/>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9" name="Vrije vorm: vorm 148">
                <a:extLst>
                  <a:ext uri="{FF2B5EF4-FFF2-40B4-BE49-F238E27FC236}">
                    <a16:creationId xmlns:a16="http://schemas.microsoft.com/office/drawing/2014/main" id="{CA5F44B6-3F49-4DE0-BB94-B63C8A056D05}"/>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150" name="Vrije vorm: vorm 149">
                <a:extLst>
                  <a:ext uri="{FF2B5EF4-FFF2-40B4-BE49-F238E27FC236}">
                    <a16:creationId xmlns:a16="http://schemas.microsoft.com/office/drawing/2014/main" id="{0735F4CD-B310-4B2B-B34F-03AD8888D52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1" name="Ovaal 150">
                <a:extLst>
                  <a:ext uri="{FF2B5EF4-FFF2-40B4-BE49-F238E27FC236}">
                    <a16:creationId xmlns:a16="http://schemas.microsoft.com/office/drawing/2014/main" id="{EE88DEAC-B2DD-4FF1-8092-D99F3606606B}"/>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2" name="Gelijkbenige driehoek 34">
                <a:extLst>
                  <a:ext uri="{FF2B5EF4-FFF2-40B4-BE49-F238E27FC236}">
                    <a16:creationId xmlns:a16="http://schemas.microsoft.com/office/drawing/2014/main" id="{593860A0-57EC-4A8F-ABD7-FC1BEF3DA6FE}"/>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CEB67D74-C81E-4609-9B25-A54FB8DCCDED}"/>
                </a:ext>
              </a:extLst>
            </p:cNvPr>
            <p:cNvGrpSpPr/>
            <p:nvPr userDrawn="1"/>
          </p:nvGrpSpPr>
          <p:grpSpPr>
            <a:xfrm>
              <a:off x="-3323231" y="3670019"/>
              <a:ext cx="2734765" cy="262633"/>
              <a:chOff x="5114260" y="1193211"/>
              <a:chExt cx="2516594" cy="241682"/>
            </a:xfrm>
          </p:grpSpPr>
          <p:sp>
            <p:nvSpPr>
              <p:cNvPr id="127" name="Rechthoek 126">
                <a:extLst>
                  <a:ext uri="{FF2B5EF4-FFF2-40B4-BE49-F238E27FC236}">
                    <a16:creationId xmlns:a16="http://schemas.microsoft.com/office/drawing/2014/main" id="{0A423A80-44A0-404D-B77D-9F7D3DE5361C}"/>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8" name="Tekstvak 127">
                <a:extLst>
                  <a:ext uri="{FF2B5EF4-FFF2-40B4-BE49-F238E27FC236}">
                    <a16:creationId xmlns:a16="http://schemas.microsoft.com/office/drawing/2014/main" id="{675A4983-0405-46F3-992F-3CCF289A8CBA}"/>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29" name="Rechte verbindingslijn 128">
                <a:extLst>
                  <a:ext uri="{FF2B5EF4-FFF2-40B4-BE49-F238E27FC236}">
                    <a16:creationId xmlns:a16="http://schemas.microsoft.com/office/drawing/2014/main" id="{F7E05919-BD5C-4648-AD68-704F604F92F8}"/>
                  </a:ext>
                </a:extLst>
              </p:cNvPr>
              <p:cNvCxnSpPr>
                <a:cxnSpLocks/>
                <a:endCxn id="133"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30" name="Rechthoek 129">
                <a:extLst>
                  <a:ext uri="{FF2B5EF4-FFF2-40B4-BE49-F238E27FC236}">
                    <a16:creationId xmlns:a16="http://schemas.microsoft.com/office/drawing/2014/main" id="{0DE4750F-1260-489D-BBA7-98B3308F82E8}"/>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31" name="Gelijkbenige driehoek 130">
                <a:extLst>
                  <a:ext uri="{FF2B5EF4-FFF2-40B4-BE49-F238E27FC236}">
                    <a16:creationId xmlns:a16="http://schemas.microsoft.com/office/drawing/2014/main" id="{B4157488-03CB-400F-BE0A-ACD77A216DF3}"/>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Gelijkbenige driehoek 131">
                <a:extLst>
                  <a:ext uri="{FF2B5EF4-FFF2-40B4-BE49-F238E27FC236}">
                    <a16:creationId xmlns:a16="http://schemas.microsoft.com/office/drawing/2014/main" id="{3BBDBB44-81DE-4A28-9AA2-B179C58B9E0F}"/>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3" name="Rechthoek 132">
                <a:extLst>
                  <a:ext uri="{FF2B5EF4-FFF2-40B4-BE49-F238E27FC236}">
                    <a16:creationId xmlns:a16="http://schemas.microsoft.com/office/drawing/2014/main" id="{18B37923-F182-4C70-8DDB-9E526135FD38}"/>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9" name="Ovaal 118">
              <a:extLst>
                <a:ext uri="{FF2B5EF4-FFF2-40B4-BE49-F238E27FC236}">
                  <a16:creationId xmlns:a16="http://schemas.microsoft.com/office/drawing/2014/main" id="{BACCC672-3A2F-44A3-A1F3-1C946A5FA93C}"/>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E9DF9A47-6D86-4EA8-B906-59EF8FFEF8B1}"/>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21" name="Ovaal 120">
              <a:extLst>
                <a:ext uri="{FF2B5EF4-FFF2-40B4-BE49-F238E27FC236}">
                  <a16:creationId xmlns:a16="http://schemas.microsoft.com/office/drawing/2014/main" id="{2A90367C-4246-4F69-A02D-8EE3E1F3D498}"/>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1C15E23A-5BEC-46FC-8F28-159312F0D720}"/>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23" name="Rechthoek 122">
              <a:extLst>
                <a:ext uri="{FF2B5EF4-FFF2-40B4-BE49-F238E27FC236}">
                  <a16:creationId xmlns:a16="http://schemas.microsoft.com/office/drawing/2014/main" id="{2B3CB90A-509D-4F99-B578-1F25578FBDF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4" name="ICOON_info">
              <a:extLst>
                <a:ext uri="{FF2B5EF4-FFF2-40B4-BE49-F238E27FC236}">
                  <a16:creationId xmlns:a16="http://schemas.microsoft.com/office/drawing/2014/main" id="{7B0EDE21-6868-45ED-AC57-D46A7CF32BB2}"/>
                </a:ext>
              </a:extLst>
            </p:cNvPr>
            <p:cNvGrpSpPr/>
            <p:nvPr userDrawn="1"/>
          </p:nvGrpSpPr>
          <p:grpSpPr>
            <a:xfrm>
              <a:off x="-376736" y="5589737"/>
              <a:ext cx="283685" cy="283685"/>
              <a:chOff x="-510741" y="5913713"/>
              <a:chExt cx="267555" cy="267555"/>
            </a:xfrm>
          </p:grpSpPr>
          <p:sp>
            <p:nvSpPr>
              <p:cNvPr id="125" name="Ovaal 124">
                <a:extLst>
                  <a:ext uri="{FF2B5EF4-FFF2-40B4-BE49-F238E27FC236}">
                    <a16:creationId xmlns:a16="http://schemas.microsoft.com/office/drawing/2014/main" id="{4A06B332-9A77-4240-9808-5CF59D3B3D5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AD5F4741-00E5-4BB0-B43A-3CDC145585B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75" name="GRID" hidden="1">
            <a:extLst>
              <a:ext uri="{FF2B5EF4-FFF2-40B4-BE49-F238E27FC236}">
                <a16:creationId xmlns:a16="http://schemas.microsoft.com/office/drawing/2014/main" id="{CA6A9B3F-40D6-46B3-A74D-498355D95E3F}"/>
              </a:ext>
            </a:extLst>
          </p:cNvPr>
          <p:cNvGrpSpPr/>
          <p:nvPr userDrawn="1"/>
        </p:nvGrpSpPr>
        <p:grpSpPr>
          <a:xfrm>
            <a:off x="-12032" y="0"/>
            <a:ext cx="12204032" cy="6858000"/>
            <a:chOff x="-12032" y="0"/>
            <a:chExt cx="12204032" cy="6858000"/>
          </a:xfrm>
          <a:solidFill>
            <a:schemeClr val="tx1">
              <a:alpha val="20000"/>
            </a:schemeClr>
          </a:solidFill>
        </p:grpSpPr>
        <p:sp>
          <p:nvSpPr>
            <p:cNvPr id="176" name="Rechthoek 175">
              <a:extLst>
                <a:ext uri="{FF2B5EF4-FFF2-40B4-BE49-F238E27FC236}">
                  <a16:creationId xmlns:a16="http://schemas.microsoft.com/office/drawing/2014/main" id="{F62F0052-6DA4-4CBF-A32B-103D5CD5BF38}"/>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7" name="Rechthoek 176">
              <a:extLst>
                <a:ext uri="{FF2B5EF4-FFF2-40B4-BE49-F238E27FC236}">
                  <a16:creationId xmlns:a16="http://schemas.microsoft.com/office/drawing/2014/main" id="{AA06759C-9882-4BD0-8135-F36FF8AA543B}"/>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8" name="Rechthoek 177">
              <a:extLst>
                <a:ext uri="{FF2B5EF4-FFF2-40B4-BE49-F238E27FC236}">
                  <a16:creationId xmlns:a16="http://schemas.microsoft.com/office/drawing/2014/main" id="{B7095DA1-8606-456F-8F5F-241C28CE4660}"/>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9" name="Rechthoek 178">
              <a:extLst>
                <a:ext uri="{FF2B5EF4-FFF2-40B4-BE49-F238E27FC236}">
                  <a16:creationId xmlns:a16="http://schemas.microsoft.com/office/drawing/2014/main" id="{17889CC4-5974-4093-BFDB-9D4C254D963F}"/>
                </a:ext>
              </a:extLst>
            </p:cNvPr>
            <p:cNvSpPr/>
            <p:nvPr userDrawn="1"/>
          </p:nvSpPr>
          <p:spPr>
            <a:xfrm>
              <a:off x="0" y="156433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E23E0F9B-9515-45AD-9457-6DBA501FE8CF}"/>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BA037040-AE76-4188-A914-6054A6F07307}"/>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B57F10AC-6A61-46E8-8123-50FA04F99E88}"/>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F8A54643-D40F-4924-A10B-279198E12338}"/>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4" name="Rechthoek 183">
              <a:extLst>
                <a:ext uri="{FF2B5EF4-FFF2-40B4-BE49-F238E27FC236}">
                  <a16:creationId xmlns:a16="http://schemas.microsoft.com/office/drawing/2014/main" id="{AAC471D0-20E5-4B64-9278-F91CE7F15DF0}"/>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5" name="Rechthoek 184">
              <a:extLst>
                <a:ext uri="{FF2B5EF4-FFF2-40B4-BE49-F238E27FC236}">
                  <a16:creationId xmlns:a16="http://schemas.microsoft.com/office/drawing/2014/main" id="{2EBF5C2F-3072-4421-AC10-FFB75AE5729F}"/>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74" name="Titel 3">
            <a:extLst>
              <a:ext uri="{FF2B5EF4-FFF2-40B4-BE49-F238E27FC236}">
                <a16:creationId xmlns:a16="http://schemas.microsoft.com/office/drawing/2014/main" id="{ECE1733F-D78E-4AEA-B34A-D48EBAD1425A}"/>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275" name="Afbeelding 274">
            <a:extLst>
              <a:ext uri="{FF2B5EF4-FFF2-40B4-BE49-F238E27FC236}">
                <a16:creationId xmlns:a16="http://schemas.microsoft.com/office/drawing/2014/main" id="{20C6AFC9-F1E5-47B3-8825-9E5EE0A66C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grpSp>
        <p:nvGrpSpPr>
          <p:cNvPr id="159" name="Groep 158">
            <a:extLst>
              <a:ext uri="{FF2B5EF4-FFF2-40B4-BE49-F238E27FC236}">
                <a16:creationId xmlns:a16="http://schemas.microsoft.com/office/drawing/2014/main" id="{7364A661-0FE8-4B49-A2E7-7BCBAE48A815}"/>
              </a:ext>
            </a:extLst>
          </p:cNvPr>
          <p:cNvGrpSpPr/>
          <p:nvPr userDrawn="1"/>
        </p:nvGrpSpPr>
        <p:grpSpPr>
          <a:xfrm>
            <a:off x="12345204" y="0"/>
            <a:ext cx="3693113" cy="4873603"/>
            <a:chOff x="-3786164" y="1336107"/>
            <a:chExt cx="3693113" cy="4873603"/>
          </a:xfrm>
        </p:grpSpPr>
        <p:sp>
          <p:nvSpPr>
            <p:cNvPr id="160" name="Rechthoek 159">
              <a:extLst>
                <a:ext uri="{FF2B5EF4-FFF2-40B4-BE49-F238E27FC236}">
                  <a16:creationId xmlns:a16="http://schemas.microsoft.com/office/drawing/2014/main" id="{735C1192-C65B-415F-AC3D-7664509131E4}"/>
                </a:ext>
              </a:extLst>
            </p:cNvPr>
            <p:cNvSpPr/>
            <p:nvPr userDrawn="1"/>
          </p:nvSpPr>
          <p:spPr>
            <a:xfrm>
              <a:off x="-3786164" y="1336107"/>
              <a:ext cx="3593091" cy="4236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161" name="Rechthoek 160">
              <a:extLst>
                <a:ext uri="{FF2B5EF4-FFF2-40B4-BE49-F238E27FC236}">
                  <a16:creationId xmlns:a16="http://schemas.microsoft.com/office/drawing/2014/main" id="{93677CD7-1F86-4806-AB65-C0F41C6E2D8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‘Inspiratie'</a:t>
              </a:r>
            </a:p>
          </p:txBody>
        </p:sp>
        <p:sp>
          <p:nvSpPr>
            <p:cNvPr id="162" name="Ovaal 161">
              <a:extLst>
                <a:ext uri="{FF2B5EF4-FFF2-40B4-BE49-F238E27FC236}">
                  <a16:creationId xmlns:a16="http://schemas.microsoft.com/office/drawing/2014/main" id="{D4B420A7-9DAC-45DB-9DBF-94A2C27479D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3" name="Rechthoek 162">
              <a:extLst>
                <a:ext uri="{FF2B5EF4-FFF2-40B4-BE49-F238E27FC236}">
                  <a16:creationId xmlns:a16="http://schemas.microsoft.com/office/drawing/2014/main" id="{78BD9E61-1567-4E1F-B8C1-06E03051D2C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iconen set, kopieer het gewenste icoon en plak deze op de dia. Schaal vervolgens het icoon even groot als het voorbeeld icoon op de dia. </a:t>
              </a:r>
            </a:p>
          </p:txBody>
        </p:sp>
        <p:sp>
          <p:nvSpPr>
            <p:cNvPr id="164" name="Ovaal 163">
              <a:extLst>
                <a:ext uri="{FF2B5EF4-FFF2-40B4-BE49-F238E27FC236}">
                  <a16:creationId xmlns:a16="http://schemas.microsoft.com/office/drawing/2014/main" id="{513B596E-7194-492E-BD7A-AFEB6D4705B1}"/>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5" name="Rechthoek 164">
              <a:extLst>
                <a:ext uri="{FF2B5EF4-FFF2-40B4-BE49-F238E27FC236}">
                  <a16:creationId xmlns:a16="http://schemas.microsoft.com/office/drawing/2014/main" id="{F8B9D01A-0035-4DD8-8DB9-07B0A3DFAE1D}"/>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6" name="ICOON_info">
              <a:extLst>
                <a:ext uri="{FF2B5EF4-FFF2-40B4-BE49-F238E27FC236}">
                  <a16:creationId xmlns:a16="http://schemas.microsoft.com/office/drawing/2014/main" id="{154B189A-711F-4A86-B82D-FF2E50C8A5E1}"/>
                </a:ext>
              </a:extLst>
            </p:cNvPr>
            <p:cNvGrpSpPr/>
            <p:nvPr userDrawn="1"/>
          </p:nvGrpSpPr>
          <p:grpSpPr>
            <a:xfrm>
              <a:off x="-376736" y="5210661"/>
              <a:ext cx="283685" cy="283685"/>
              <a:chOff x="-510741" y="5913713"/>
              <a:chExt cx="267555" cy="267555"/>
            </a:xfrm>
          </p:grpSpPr>
          <p:sp>
            <p:nvSpPr>
              <p:cNvPr id="280" name="Ovaal 279">
                <a:extLst>
                  <a:ext uri="{FF2B5EF4-FFF2-40B4-BE49-F238E27FC236}">
                    <a16:creationId xmlns:a16="http://schemas.microsoft.com/office/drawing/2014/main" id="{4A423155-4A6C-4F7F-AF66-9899CF337A3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81" name="Graphic 163" descr="Informatie">
                <a:extLst>
                  <a:ext uri="{FF2B5EF4-FFF2-40B4-BE49-F238E27FC236}">
                    <a16:creationId xmlns:a16="http://schemas.microsoft.com/office/drawing/2014/main" id="{5DE5CD6A-082F-4D8A-85F1-CE61BFF738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57290C3B-D332-4C2E-9836-AC46769B54AD}"/>
                </a:ext>
              </a:extLst>
            </p:cNvPr>
            <p:cNvGrpSpPr/>
            <p:nvPr userDrawn="1"/>
          </p:nvGrpSpPr>
          <p:grpSpPr>
            <a:xfrm>
              <a:off x="-938434" y="5519087"/>
              <a:ext cx="627798" cy="576693"/>
              <a:chOff x="-938434" y="4570310"/>
              <a:chExt cx="627798" cy="576693"/>
            </a:xfrm>
          </p:grpSpPr>
          <p:grpSp>
            <p:nvGrpSpPr>
              <p:cNvPr id="218" name="Inspireren">
                <a:extLst>
                  <a:ext uri="{FF2B5EF4-FFF2-40B4-BE49-F238E27FC236}">
                    <a16:creationId xmlns:a16="http://schemas.microsoft.com/office/drawing/2014/main" id="{ED7811C0-B719-4D8C-B093-407D83EEF62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77" name="Freeform 12">
                  <a:extLst>
                    <a:ext uri="{FF2B5EF4-FFF2-40B4-BE49-F238E27FC236}">
                      <a16:creationId xmlns:a16="http://schemas.microsoft.com/office/drawing/2014/main" id="{39635355-F7CE-418E-8D03-E2D71A15872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78" name="Freeform 13">
                  <a:extLst>
                    <a:ext uri="{FF2B5EF4-FFF2-40B4-BE49-F238E27FC236}">
                      <a16:creationId xmlns:a16="http://schemas.microsoft.com/office/drawing/2014/main" id="{269FE247-E7A4-4DCE-9CCB-48102CF9753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279" name="Freeform 14">
                  <a:extLst>
                    <a:ext uri="{FF2B5EF4-FFF2-40B4-BE49-F238E27FC236}">
                      <a16:creationId xmlns:a16="http://schemas.microsoft.com/office/drawing/2014/main" id="{3A9539D7-2682-4BCA-AEEB-B75EFF0760C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219" name="Tekstvak 218">
                <a:extLst>
                  <a:ext uri="{FF2B5EF4-FFF2-40B4-BE49-F238E27FC236}">
                    <a16:creationId xmlns:a16="http://schemas.microsoft.com/office/drawing/2014/main" id="{E2ACA8ED-BB1F-470F-83FE-055B0220F4B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168" name="Groep 167">
              <a:extLst>
                <a:ext uri="{FF2B5EF4-FFF2-40B4-BE49-F238E27FC236}">
                  <a16:creationId xmlns:a16="http://schemas.microsoft.com/office/drawing/2014/main" id="{5230DD59-F8D7-4FB1-A317-B51DFA210245}"/>
                </a:ext>
              </a:extLst>
            </p:cNvPr>
            <p:cNvGrpSpPr/>
            <p:nvPr userDrawn="1"/>
          </p:nvGrpSpPr>
          <p:grpSpPr>
            <a:xfrm>
              <a:off x="-3314820" y="3391746"/>
              <a:ext cx="1381246" cy="331361"/>
              <a:chOff x="-3314820" y="3391746"/>
              <a:chExt cx="1381246" cy="331361"/>
            </a:xfrm>
          </p:grpSpPr>
          <p:sp>
            <p:nvSpPr>
              <p:cNvPr id="209" name="Rechthoek 208">
                <a:extLst>
                  <a:ext uri="{FF2B5EF4-FFF2-40B4-BE49-F238E27FC236}">
                    <a16:creationId xmlns:a16="http://schemas.microsoft.com/office/drawing/2014/main" id="{819773DD-ADD8-470F-86B9-FC057A89F334}"/>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CB697C1D-D35A-4977-8FCF-AEA673762AAE}"/>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11" name="Tekstvak 210">
                <a:extLst>
                  <a:ext uri="{FF2B5EF4-FFF2-40B4-BE49-F238E27FC236}">
                    <a16:creationId xmlns:a16="http://schemas.microsoft.com/office/drawing/2014/main" id="{6A3C0119-10B2-4282-BAB1-9CE97AE386DD}"/>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212" name="Vrije vorm: vorm 211">
                <a:extLst>
                  <a:ext uri="{FF2B5EF4-FFF2-40B4-BE49-F238E27FC236}">
                    <a16:creationId xmlns:a16="http://schemas.microsoft.com/office/drawing/2014/main" id="{9FE36FEA-771B-42D8-A07B-3ADE05534723}"/>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213" name="Groep 212">
                <a:extLst>
                  <a:ext uri="{FF2B5EF4-FFF2-40B4-BE49-F238E27FC236}">
                    <a16:creationId xmlns:a16="http://schemas.microsoft.com/office/drawing/2014/main" id="{1F6EFF5C-1350-46CC-8D44-13FFD3E46E77}"/>
                  </a:ext>
                </a:extLst>
              </p:cNvPr>
              <p:cNvGrpSpPr/>
              <p:nvPr userDrawn="1"/>
            </p:nvGrpSpPr>
            <p:grpSpPr>
              <a:xfrm>
                <a:off x="-3243855" y="3446665"/>
                <a:ext cx="157453" cy="147831"/>
                <a:chOff x="-899320" y="3037554"/>
                <a:chExt cx="175977" cy="165227"/>
              </a:xfrm>
            </p:grpSpPr>
            <p:sp>
              <p:nvSpPr>
                <p:cNvPr id="215" name="Vrije vorm: vorm 214">
                  <a:extLst>
                    <a:ext uri="{FF2B5EF4-FFF2-40B4-BE49-F238E27FC236}">
                      <a16:creationId xmlns:a16="http://schemas.microsoft.com/office/drawing/2014/main" id="{1F85DABB-B4F0-4DAB-8493-FBECE59D3DE0}"/>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16" name="Rechthoek: afgeronde hoeken 215">
                  <a:extLst>
                    <a:ext uri="{FF2B5EF4-FFF2-40B4-BE49-F238E27FC236}">
                      <a16:creationId xmlns:a16="http://schemas.microsoft.com/office/drawing/2014/main" id="{03AE29D9-A977-4BAA-8FB1-15F80331EB1D}"/>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Vrije vorm: vorm 216">
                  <a:extLst>
                    <a:ext uri="{FF2B5EF4-FFF2-40B4-BE49-F238E27FC236}">
                      <a16:creationId xmlns:a16="http://schemas.microsoft.com/office/drawing/2014/main" id="{891E8D18-4E74-4D3D-875B-737374B3591F}"/>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14" name="Gelijkbenige driehoek 213">
                <a:extLst>
                  <a:ext uri="{FF2B5EF4-FFF2-40B4-BE49-F238E27FC236}">
                    <a16:creationId xmlns:a16="http://schemas.microsoft.com/office/drawing/2014/main" id="{A8BCCAF3-F957-4F97-ADAF-E5B6914458D6}"/>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169" name="Ovaal 168">
              <a:extLst>
                <a:ext uri="{FF2B5EF4-FFF2-40B4-BE49-F238E27FC236}">
                  <a16:creationId xmlns:a16="http://schemas.microsoft.com/office/drawing/2014/main" id="{AB848D82-F9EE-48FB-AD4F-D8C7E2CD98A6}"/>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0" name="Rechthoek 169">
              <a:extLst>
                <a:ext uri="{FF2B5EF4-FFF2-40B4-BE49-F238E27FC236}">
                  <a16:creationId xmlns:a16="http://schemas.microsoft.com/office/drawing/2014/main" id="{C9CCCEBD-94F2-4DFE-B522-27C1E99B1124}"/>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171" name="Groep 170">
              <a:extLst>
                <a:ext uri="{FF2B5EF4-FFF2-40B4-BE49-F238E27FC236}">
                  <a16:creationId xmlns:a16="http://schemas.microsoft.com/office/drawing/2014/main" id="{3F6172D8-C61D-4892-BF8B-2D8C9124876C}"/>
                </a:ext>
              </a:extLst>
            </p:cNvPr>
            <p:cNvGrpSpPr/>
            <p:nvPr userDrawn="1"/>
          </p:nvGrpSpPr>
          <p:grpSpPr>
            <a:xfrm>
              <a:off x="-3333646" y="4635104"/>
              <a:ext cx="2012897" cy="490702"/>
              <a:chOff x="12731803" y="3562552"/>
              <a:chExt cx="2012897" cy="490702"/>
            </a:xfrm>
          </p:grpSpPr>
          <p:sp>
            <p:nvSpPr>
              <p:cNvPr id="194" name="Rechthoek 193">
                <a:extLst>
                  <a:ext uri="{FF2B5EF4-FFF2-40B4-BE49-F238E27FC236}">
                    <a16:creationId xmlns:a16="http://schemas.microsoft.com/office/drawing/2014/main" id="{8C797338-C6E4-47C7-AEBE-0EF407813B36}"/>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Rechthoek 194">
                <a:extLst>
                  <a:ext uri="{FF2B5EF4-FFF2-40B4-BE49-F238E27FC236}">
                    <a16:creationId xmlns:a16="http://schemas.microsoft.com/office/drawing/2014/main" id="{DF8D7C67-45FC-4B5A-993E-9DE0FFB52D34}"/>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96" name="Tekstvak 195">
                <a:extLst>
                  <a:ext uri="{FF2B5EF4-FFF2-40B4-BE49-F238E27FC236}">
                    <a16:creationId xmlns:a16="http://schemas.microsoft.com/office/drawing/2014/main" id="{AA4F200F-CD57-428E-A03A-1215A1683FF3}"/>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97" name="Rechthoek 196">
                <a:extLst>
                  <a:ext uri="{FF2B5EF4-FFF2-40B4-BE49-F238E27FC236}">
                    <a16:creationId xmlns:a16="http://schemas.microsoft.com/office/drawing/2014/main" id="{9B74EDE4-5B75-4BD4-8A05-DC82A0F0A0C0}"/>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98" name="Rechthoek 197">
                <a:extLst>
                  <a:ext uri="{FF2B5EF4-FFF2-40B4-BE49-F238E27FC236}">
                    <a16:creationId xmlns:a16="http://schemas.microsoft.com/office/drawing/2014/main" id="{0BBD53DB-DF75-4C9D-AE89-F8CFFD66A1CD}"/>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99" name="Rechthoek 198">
                <a:extLst>
                  <a:ext uri="{FF2B5EF4-FFF2-40B4-BE49-F238E27FC236}">
                    <a16:creationId xmlns:a16="http://schemas.microsoft.com/office/drawing/2014/main" id="{069FA523-AD3E-4423-81D6-4E809B4093FA}"/>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0" name="Rechthoek 199">
                <a:extLst>
                  <a:ext uri="{FF2B5EF4-FFF2-40B4-BE49-F238E27FC236}">
                    <a16:creationId xmlns:a16="http://schemas.microsoft.com/office/drawing/2014/main" id="{C47331DF-4B2A-41B2-91DD-62BA68399DE2}"/>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1" name="Rechthoek 200">
                <a:extLst>
                  <a:ext uri="{FF2B5EF4-FFF2-40B4-BE49-F238E27FC236}">
                    <a16:creationId xmlns:a16="http://schemas.microsoft.com/office/drawing/2014/main" id="{FCC7DF84-11AD-45AB-ACF5-CB3E5286E23C}"/>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2" name="Rechthoek 201">
                <a:extLst>
                  <a:ext uri="{FF2B5EF4-FFF2-40B4-BE49-F238E27FC236}">
                    <a16:creationId xmlns:a16="http://schemas.microsoft.com/office/drawing/2014/main" id="{FFE5C454-3BD9-48EB-B24A-F47F437DA69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3" name="Rechthoek 202">
                <a:extLst>
                  <a:ext uri="{FF2B5EF4-FFF2-40B4-BE49-F238E27FC236}">
                    <a16:creationId xmlns:a16="http://schemas.microsoft.com/office/drawing/2014/main" id="{FBD40FA4-0CEF-4BB6-A897-F7E4051E0B90}"/>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4" name="Rechthoek 203">
                <a:extLst>
                  <a:ext uri="{FF2B5EF4-FFF2-40B4-BE49-F238E27FC236}">
                    <a16:creationId xmlns:a16="http://schemas.microsoft.com/office/drawing/2014/main" id="{D676E6BE-32EC-4156-8061-30DAA625D3AB}"/>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5" name="Rechthoek 204">
                <a:extLst>
                  <a:ext uri="{FF2B5EF4-FFF2-40B4-BE49-F238E27FC236}">
                    <a16:creationId xmlns:a16="http://schemas.microsoft.com/office/drawing/2014/main" id="{1D1F5A74-A777-4714-99B3-DFC16C88688A}"/>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206" name="Groep 205">
                <a:extLst>
                  <a:ext uri="{FF2B5EF4-FFF2-40B4-BE49-F238E27FC236}">
                    <a16:creationId xmlns:a16="http://schemas.microsoft.com/office/drawing/2014/main" id="{D2DE6663-15B8-48E6-A4A6-5894F76CED9B}"/>
                  </a:ext>
                </a:extLst>
              </p:cNvPr>
              <p:cNvGrpSpPr/>
              <p:nvPr userDrawn="1"/>
            </p:nvGrpSpPr>
            <p:grpSpPr>
              <a:xfrm>
                <a:off x="13580316" y="3865836"/>
                <a:ext cx="151508" cy="147961"/>
                <a:chOff x="13580316" y="3865836"/>
                <a:chExt cx="151508" cy="147961"/>
              </a:xfrm>
            </p:grpSpPr>
            <p:sp>
              <p:nvSpPr>
                <p:cNvPr id="207" name="Rechthoek 206">
                  <a:extLst>
                    <a:ext uri="{FF2B5EF4-FFF2-40B4-BE49-F238E27FC236}">
                      <a16:creationId xmlns:a16="http://schemas.microsoft.com/office/drawing/2014/main" id="{E89B6AC3-FE0E-492F-8595-DB0919555C10}"/>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208" name="Rechthoek 207">
                  <a:extLst>
                    <a:ext uri="{FF2B5EF4-FFF2-40B4-BE49-F238E27FC236}">
                      <a16:creationId xmlns:a16="http://schemas.microsoft.com/office/drawing/2014/main" id="{C0F6A2F4-6057-4E16-ACD0-62DA55264528}"/>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172" name="Groep 171">
              <a:extLst>
                <a:ext uri="{FF2B5EF4-FFF2-40B4-BE49-F238E27FC236}">
                  <a16:creationId xmlns:a16="http://schemas.microsoft.com/office/drawing/2014/main" id="{EED09712-D022-48E7-8F8B-C19A18E0CABF}"/>
                </a:ext>
              </a:extLst>
            </p:cNvPr>
            <p:cNvGrpSpPr/>
            <p:nvPr userDrawn="1"/>
          </p:nvGrpSpPr>
          <p:grpSpPr>
            <a:xfrm>
              <a:off x="-3314820" y="4363463"/>
              <a:ext cx="1381246" cy="835929"/>
              <a:chOff x="-3314820" y="3391746"/>
              <a:chExt cx="1381246" cy="835929"/>
            </a:xfrm>
          </p:grpSpPr>
          <p:sp>
            <p:nvSpPr>
              <p:cNvPr id="173" name="Rechthoek 172">
                <a:extLst>
                  <a:ext uri="{FF2B5EF4-FFF2-40B4-BE49-F238E27FC236}">
                    <a16:creationId xmlns:a16="http://schemas.microsoft.com/office/drawing/2014/main" id="{B2AB3D72-5EFF-4E75-B8EF-A41552937FCC}"/>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86" name="Rechthoek 185">
                <a:extLst>
                  <a:ext uri="{FF2B5EF4-FFF2-40B4-BE49-F238E27FC236}">
                    <a16:creationId xmlns:a16="http://schemas.microsoft.com/office/drawing/2014/main" id="{E1B36DAD-532E-454A-94AB-803C9439E77F}"/>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7" name="Tekstvak 186">
                <a:extLst>
                  <a:ext uri="{FF2B5EF4-FFF2-40B4-BE49-F238E27FC236}">
                    <a16:creationId xmlns:a16="http://schemas.microsoft.com/office/drawing/2014/main" id="{DBC054E8-08D0-45BF-8E14-E313584BA410}"/>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88" name="Vrije vorm: vorm 187">
                <a:extLst>
                  <a:ext uri="{FF2B5EF4-FFF2-40B4-BE49-F238E27FC236}">
                    <a16:creationId xmlns:a16="http://schemas.microsoft.com/office/drawing/2014/main" id="{0F8B908F-8BD3-4975-A980-0D98AF75D21C}"/>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89" name="Groep 188">
                <a:extLst>
                  <a:ext uri="{FF2B5EF4-FFF2-40B4-BE49-F238E27FC236}">
                    <a16:creationId xmlns:a16="http://schemas.microsoft.com/office/drawing/2014/main" id="{7F4389A5-B8A3-4A78-941D-AB2AB2A59D53}"/>
                  </a:ext>
                </a:extLst>
              </p:cNvPr>
              <p:cNvGrpSpPr/>
              <p:nvPr userDrawn="1"/>
            </p:nvGrpSpPr>
            <p:grpSpPr>
              <a:xfrm>
                <a:off x="-3243855" y="3446665"/>
                <a:ext cx="157453" cy="147831"/>
                <a:chOff x="-899320" y="3037554"/>
                <a:chExt cx="175977" cy="165227"/>
              </a:xfrm>
            </p:grpSpPr>
            <p:sp>
              <p:nvSpPr>
                <p:cNvPr id="191" name="Vrije vorm: vorm 190">
                  <a:extLst>
                    <a:ext uri="{FF2B5EF4-FFF2-40B4-BE49-F238E27FC236}">
                      <a16:creationId xmlns:a16="http://schemas.microsoft.com/office/drawing/2014/main" id="{EB1BC8A7-3266-48C7-96B1-644C96F6196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92" name="Rechthoek: afgeronde hoeken 191">
                  <a:extLst>
                    <a:ext uri="{FF2B5EF4-FFF2-40B4-BE49-F238E27FC236}">
                      <a16:creationId xmlns:a16="http://schemas.microsoft.com/office/drawing/2014/main" id="{CF13681F-0B6E-4D9B-99D3-1B7E2CD4C5B2}"/>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3" name="Vrije vorm: vorm 192">
                  <a:extLst>
                    <a:ext uri="{FF2B5EF4-FFF2-40B4-BE49-F238E27FC236}">
                      <a16:creationId xmlns:a16="http://schemas.microsoft.com/office/drawing/2014/main" id="{9FF1C6FB-CF79-4184-AF5B-DFB743E7C548}"/>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0" name="Gelijkbenige driehoek 189">
                <a:extLst>
                  <a:ext uri="{FF2B5EF4-FFF2-40B4-BE49-F238E27FC236}">
                    <a16:creationId xmlns:a16="http://schemas.microsoft.com/office/drawing/2014/main" id="{1ADAC706-8028-4CC9-BFBA-908C55FA2DB6}"/>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4102438964"/>
      </p:ext>
    </p:extLst>
  </p:cSld>
  <p:clrMapOvr>
    <a:masterClrMapping/>
  </p:clrMapOvr>
  <p:transition spd="slow">
    <p:wipe dir="r"/>
  </p:transition>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IJST">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201401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a:solidFill>
                  <a:schemeClr val="accent2"/>
                </a:solidFill>
                <a:latin typeface="+mj-lt"/>
              </a:rPr>
              <a:t>AGENDA lijst</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INSTRUCTIE">
            <a:extLst>
              <a:ext uri="{FF2B5EF4-FFF2-40B4-BE49-F238E27FC236}">
                <a16:creationId xmlns:a16="http://schemas.microsoft.com/office/drawing/2014/main" id="{69B00B37-7113-4DA4-922C-9BB7EF213644}"/>
              </a:ext>
            </a:extLst>
          </p:cNvPr>
          <p:cNvGrpSpPr/>
          <p:nvPr userDrawn="1"/>
        </p:nvGrpSpPr>
        <p:grpSpPr>
          <a:xfrm>
            <a:off x="-3786437" y="0"/>
            <a:ext cx="3693386" cy="6540712"/>
            <a:chOff x="-3786437" y="0"/>
            <a:chExt cx="3693386" cy="6540712"/>
          </a:xfrm>
        </p:grpSpPr>
        <p:sp>
          <p:nvSpPr>
            <p:cNvPr id="109" name="Rechthoek 108">
              <a:extLst>
                <a:ext uri="{FF2B5EF4-FFF2-40B4-BE49-F238E27FC236}">
                  <a16:creationId xmlns:a16="http://schemas.microsoft.com/office/drawing/2014/main" id="{CBDBFFCA-366D-45E6-80C8-6A007B3B18AB}"/>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NAAR DIA maken/Bewerken</a:t>
              </a:r>
            </a:p>
          </p:txBody>
        </p:sp>
        <p:sp>
          <p:nvSpPr>
            <p:cNvPr id="110" name="Ovaal 109">
              <a:extLst>
                <a:ext uri="{FF2B5EF4-FFF2-40B4-BE49-F238E27FC236}">
                  <a16:creationId xmlns:a16="http://schemas.microsoft.com/office/drawing/2014/main" id="{71B738EE-4EAC-49C2-A207-C202B13BC25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1" name="Rechthoek 110">
              <a:extLst>
                <a:ext uri="{FF2B5EF4-FFF2-40B4-BE49-F238E27FC236}">
                  <a16:creationId xmlns:a16="http://schemas.microsoft.com/office/drawing/2014/main" id="{693A4467-099A-4879-A6D3-B83E4A32F295}"/>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12" name="Ovaal 111">
              <a:extLst>
                <a:ext uri="{FF2B5EF4-FFF2-40B4-BE49-F238E27FC236}">
                  <a16:creationId xmlns:a16="http://schemas.microsoft.com/office/drawing/2014/main" id="{FD994326-79CD-49EE-A99B-B40E46434B4E}"/>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3" name="Rechthoek 112">
              <a:extLst>
                <a:ext uri="{FF2B5EF4-FFF2-40B4-BE49-F238E27FC236}">
                  <a16:creationId xmlns:a16="http://schemas.microsoft.com/office/drawing/2014/main" id="{C2BE5522-7D52-46EA-BEB3-2F1E9FFBFCBF}"/>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4" name="Ovaal 113">
              <a:extLst>
                <a:ext uri="{FF2B5EF4-FFF2-40B4-BE49-F238E27FC236}">
                  <a16:creationId xmlns:a16="http://schemas.microsoft.com/office/drawing/2014/main" id="{A250647A-3904-4A38-B3B9-9A80406C28B8}"/>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5" name="Rechthoek 114">
              <a:extLst>
                <a:ext uri="{FF2B5EF4-FFF2-40B4-BE49-F238E27FC236}">
                  <a16:creationId xmlns:a16="http://schemas.microsoft.com/office/drawing/2014/main" id="{286D0C42-26B8-449D-9191-F8BDD77143A5}"/>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16" name="Groep 115">
              <a:extLst>
                <a:ext uri="{FF2B5EF4-FFF2-40B4-BE49-F238E27FC236}">
                  <a16:creationId xmlns:a16="http://schemas.microsoft.com/office/drawing/2014/main" id="{0E9938E3-1A78-4940-B03B-8681385E0E7F}"/>
                </a:ext>
              </a:extLst>
            </p:cNvPr>
            <p:cNvGrpSpPr/>
            <p:nvPr userDrawn="1"/>
          </p:nvGrpSpPr>
          <p:grpSpPr>
            <a:xfrm>
              <a:off x="-3319415" y="1050229"/>
              <a:ext cx="394772" cy="511953"/>
              <a:chOff x="12926733" y="1159941"/>
              <a:chExt cx="394772" cy="511953"/>
            </a:xfrm>
          </p:grpSpPr>
          <p:grpSp>
            <p:nvGrpSpPr>
              <p:cNvPr id="153" name="Groep 152">
                <a:extLst>
                  <a:ext uri="{FF2B5EF4-FFF2-40B4-BE49-F238E27FC236}">
                    <a16:creationId xmlns:a16="http://schemas.microsoft.com/office/drawing/2014/main" id="{D875BE97-4D5D-4E1D-BC1A-98DE88EAF88F}"/>
                  </a:ext>
                </a:extLst>
              </p:cNvPr>
              <p:cNvGrpSpPr/>
              <p:nvPr userDrawn="1"/>
            </p:nvGrpSpPr>
            <p:grpSpPr>
              <a:xfrm>
                <a:off x="12986056" y="1159941"/>
                <a:ext cx="276126" cy="284085"/>
                <a:chOff x="806580" y="907261"/>
                <a:chExt cx="421725" cy="433881"/>
              </a:xfrm>
            </p:grpSpPr>
            <p:sp>
              <p:nvSpPr>
                <p:cNvPr id="156" name="Ovaal 155">
                  <a:extLst>
                    <a:ext uri="{FF2B5EF4-FFF2-40B4-BE49-F238E27FC236}">
                      <a16:creationId xmlns:a16="http://schemas.microsoft.com/office/drawing/2014/main" id="{A561C25C-3845-4451-B34E-8D39A476B5E6}"/>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157" name="Rechthoek 156">
                  <a:extLst>
                    <a:ext uri="{FF2B5EF4-FFF2-40B4-BE49-F238E27FC236}">
                      <a16:creationId xmlns:a16="http://schemas.microsoft.com/office/drawing/2014/main" id="{9809F5C3-BF5E-4C8B-A6CA-E22E3C3FC6D8}"/>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158" name="Ruit 157">
                  <a:extLst>
                    <a:ext uri="{FF2B5EF4-FFF2-40B4-BE49-F238E27FC236}">
                      <a16:creationId xmlns:a16="http://schemas.microsoft.com/office/drawing/2014/main" id="{6B47BD46-4D99-48D5-AE1E-0F4CC63152B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4" name="Rechthoek 153">
                <a:extLst>
                  <a:ext uri="{FF2B5EF4-FFF2-40B4-BE49-F238E27FC236}">
                    <a16:creationId xmlns:a16="http://schemas.microsoft.com/office/drawing/2014/main" id="{54EBF559-C573-4B23-915F-EEEA5486C482}"/>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155" name="Gelijkbenige driehoek 154">
                <a:extLst>
                  <a:ext uri="{FF2B5EF4-FFF2-40B4-BE49-F238E27FC236}">
                    <a16:creationId xmlns:a16="http://schemas.microsoft.com/office/drawing/2014/main" id="{68BF49BC-9F19-4789-A58D-0082FE859E02}"/>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DCFA7478-1011-422D-8474-A4B39DBEA27D}"/>
                </a:ext>
              </a:extLst>
            </p:cNvPr>
            <p:cNvGrpSpPr/>
            <p:nvPr userDrawn="1"/>
          </p:nvGrpSpPr>
          <p:grpSpPr>
            <a:xfrm>
              <a:off x="-3314820" y="2447750"/>
              <a:ext cx="1503599" cy="563933"/>
              <a:chOff x="-3314820" y="1384649"/>
              <a:chExt cx="1503599" cy="563933"/>
            </a:xfrm>
          </p:grpSpPr>
          <p:sp>
            <p:nvSpPr>
              <p:cNvPr id="134" name="Rechthoek 133">
                <a:extLst>
                  <a:ext uri="{FF2B5EF4-FFF2-40B4-BE49-F238E27FC236}">
                    <a16:creationId xmlns:a16="http://schemas.microsoft.com/office/drawing/2014/main" id="{A256CE6F-C772-40AA-916B-5BF1D1AB8123}"/>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ED4FDFF9-9073-414A-8819-C1510EF53406}"/>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6" name="Tekstvak 135">
                <a:extLst>
                  <a:ext uri="{FF2B5EF4-FFF2-40B4-BE49-F238E27FC236}">
                    <a16:creationId xmlns:a16="http://schemas.microsoft.com/office/drawing/2014/main" id="{AE31FB7D-D5B1-44D9-8143-681B622CE59C}"/>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137" name="Tekstvak 136">
                <a:extLst>
                  <a:ext uri="{FF2B5EF4-FFF2-40B4-BE49-F238E27FC236}">
                    <a16:creationId xmlns:a16="http://schemas.microsoft.com/office/drawing/2014/main" id="{1D54A3E6-CE37-4C2B-865F-F7E7E380965B}"/>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138" name="Vrije vorm: vorm 137">
                <a:extLst>
                  <a:ext uri="{FF2B5EF4-FFF2-40B4-BE49-F238E27FC236}">
                    <a16:creationId xmlns:a16="http://schemas.microsoft.com/office/drawing/2014/main" id="{6F87CDD3-DE05-4C72-8FBA-A0B90A0231B7}"/>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39" name="Rechthoek: afgeronde hoeken 138">
                <a:extLst>
                  <a:ext uri="{FF2B5EF4-FFF2-40B4-BE49-F238E27FC236}">
                    <a16:creationId xmlns:a16="http://schemas.microsoft.com/office/drawing/2014/main" id="{40D96A21-A2D4-4B2A-A898-54111FF8FC05}"/>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0" name="Rechthoek: afgeronde hoeken 139">
                <a:extLst>
                  <a:ext uri="{FF2B5EF4-FFF2-40B4-BE49-F238E27FC236}">
                    <a16:creationId xmlns:a16="http://schemas.microsoft.com/office/drawing/2014/main" id="{190F4322-7862-4A26-9615-F58743B25C57}"/>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F34D2C48-3123-441B-8DEE-08D44CB8721C}"/>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2" name="Pijl: punthaak 141">
                <a:extLst>
                  <a:ext uri="{FF2B5EF4-FFF2-40B4-BE49-F238E27FC236}">
                    <a16:creationId xmlns:a16="http://schemas.microsoft.com/office/drawing/2014/main" id="{BD80BF52-21FB-4A35-AF71-66183E524B7F}"/>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ADC76B6A-C6FC-443F-B044-BD7085E350C2}"/>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4" name="Pijl: punthaak 143">
                <a:extLst>
                  <a:ext uri="{FF2B5EF4-FFF2-40B4-BE49-F238E27FC236}">
                    <a16:creationId xmlns:a16="http://schemas.microsoft.com/office/drawing/2014/main" id="{A7152FB0-F3E2-4F96-BBD2-42764AE3AC0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145" name="Rechte verbindingslijn 144">
                <a:extLst>
                  <a:ext uri="{FF2B5EF4-FFF2-40B4-BE49-F238E27FC236}">
                    <a16:creationId xmlns:a16="http://schemas.microsoft.com/office/drawing/2014/main" id="{F95AF3DC-0195-44CC-93F7-F611AE8A0ED2}"/>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146" name="Rechte verbindingslijn 145">
                <a:extLst>
                  <a:ext uri="{FF2B5EF4-FFF2-40B4-BE49-F238E27FC236}">
                    <a16:creationId xmlns:a16="http://schemas.microsoft.com/office/drawing/2014/main" id="{6D188B99-3496-4C82-AED6-432D5DE50D3C}"/>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147" name="Vrije vorm: vorm 146">
                <a:extLst>
                  <a:ext uri="{FF2B5EF4-FFF2-40B4-BE49-F238E27FC236}">
                    <a16:creationId xmlns:a16="http://schemas.microsoft.com/office/drawing/2014/main" id="{4238B836-EE66-48FA-855E-6D871B020DCD}"/>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48" name="Rechthoek: afgeronde hoeken 147">
                <a:extLst>
                  <a:ext uri="{FF2B5EF4-FFF2-40B4-BE49-F238E27FC236}">
                    <a16:creationId xmlns:a16="http://schemas.microsoft.com/office/drawing/2014/main" id="{5A3DED26-2E56-4404-9213-26A851B92056}"/>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9" name="Vrije vorm: vorm 148">
                <a:extLst>
                  <a:ext uri="{FF2B5EF4-FFF2-40B4-BE49-F238E27FC236}">
                    <a16:creationId xmlns:a16="http://schemas.microsoft.com/office/drawing/2014/main" id="{CA5F44B6-3F49-4DE0-BB94-B63C8A056D05}"/>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150" name="Vrije vorm: vorm 149">
                <a:extLst>
                  <a:ext uri="{FF2B5EF4-FFF2-40B4-BE49-F238E27FC236}">
                    <a16:creationId xmlns:a16="http://schemas.microsoft.com/office/drawing/2014/main" id="{0735F4CD-B310-4B2B-B34F-03AD8888D52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1" name="Ovaal 150">
                <a:extLst>
                  <a:ext uri="{FF2B5EF4-FFF2-40B4-BE49-F238E27FC236}">
                    <a16:creationId xmlns:a16="http://schemas.microsoft.com/office/drawing/2014/main" id="{EE88DEAC-B2DD-4FF1-8092-D99F3606606B}"/>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2" name="Gelijkbenige driehoek 34">
                <a:extLst>
                  <a:ext uri="{FF2B5EF4-FFF2-40B4-BE49-F238E27FC236}">
                    <a16:creationId xmlns:a16="http://schemas.microsoft.com/office/drawing/2014/main" id="{593860A0-57EC-4A8F-ABD7-FC1BEF3DA6FE}"/>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CEB67D74-C81E-4609-9B25-A54FB8DCCDED}"/>
                </a:ext>
              </a:extLst>
            </p:cNvPr>
            <p:cNvGrpSpPr/>
            <p:nvPr userDrawn="1"/>
          </p:nvGrpSpPr>
          <p:grpSpPr>
            <a:xfrm>
              <a:off x="-3323231" y="3670019"/>
              <a:ext cx="2734765" cy="262633"/>
              <a:chOff x="5114260" y="1193211"/>
              <a:chExt cx="2516594" cy="241682"/>
            </a:xfrm>
          </p:grpSpPr>
          <p:sp>
            <p:nvSpPr>
              <p:cNvPr id="127" name="Rechthoek 126">
                <a:extLst>
                  <a:ext uri="{FF2B5EF4-FFF2-40B4-BE49-F238E27FC236}">
                    <a16:creationId xmlns:a16="http://schemas.microsoft.com/office/drawing/2014/main" id="{0A423A80-44A0-404D-B77D-9F7D3DE5361C}"/>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8" name="Tekstvak 127">
                <a:extLst>
                  <a:ext uri="{FF2B5EF4-FFF2-40B4-BE49-F238E27FC236}">
                    <a16:creationId xmlns:a16="http://schemas.microsoft.com/office/drawing/2014/main" id="{675A4983-0405-46F3-992F-3CCF289A8CBA}"/>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29" name="Rechte verbindingslijn 128">
                <a:extLst>
                  <a:ext uri="{FF2B5EF4-FFF2-40B4-BE49-F238E27FC236}">
                    <a16:creationId xmlns:a16="http://schemas.microsoft.com/office/drawing/2014/main" id="{F7E05919-BD5C-4648-AD68-704F604F92F8}"/>
                  </a:ext>
                </a:extLst>
              </p:cNvPr>
              <p:cNvCxnSpPr>
                <a:cxnSpLocks/>
                <a:endCxn id="133"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30" name="Rechthoek 129">
                <a:extLst>
                  <a:ext uri="{FF2B5EF4-FFF2-40B4-BE49-F238E27FC236}">
                    <a16:creationId xmlns:a16="http://schemas.microsoft.com/office/drawing/2014/main" id="{0DE4750F-1260-489D-BBA7-98B3308F82E8}"/>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31" name="Gelijkbenige driehoek 130">
                <a:extLst>
                  <a:ext uri="{FF2B5EF4-FFF2-40B4-BE49-F238E27FC236}">
                    <a16:creationId xmlns:a16="http://schemas.microsoft.com/office/drawing/2014/main" id="{B4157488-03CB-400F-BE0A-ACD77A216DF3}"/>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Gelijkbenige driehoek 131">
                <a:extLst>
                  <a:ext uri="{FF2B5EF4-FFF2-40B4-BE49-F238E27FC236}">
                    <a16:creationId xmlns:a16="http://schemas.microsoft.com/office/drawing/2014/main" id="{3BBDBB44-81DE-4A28-9AA2-B179C58B9E0F}"/>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3" name="Rechthoek 132">
                <a:extLst>
                  <a:ext uri="{FF2B5EF4-FFF2-40B4-BE49-F238E27FC236}">
                    <a16:creationId xmlns:a16="http://schemas.microsoft.com/office/drawing/2014/main" id="{18B37923-F182-4C70-8DDB-9E526135FD38}"/>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9" name="Ovaal 118">
              <a:extLst>
                <a:ext uri="{FF2B5EF4-FFF2-40B4-BE49-F238E27FC236}">
                  <a16:creationId xmlns:a16="http://schemas.microsoft.com/office/drawing/2014/main" id="{BACCC672-3A2F-44A3-A1F3-1C946A5FA93C}"/>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E9DF9A47-6D86-4EA8-B906-59EF8FFEF8B1}"/>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21" name="Ovaal 120">
              <a:extLst>
                <a:ext uri="{FF2B5EF4-FFF2-40B4-BE49-F238E27FC236}">
                  <a16:creationId xmlns:a16="http://schemas.microsoft.com/office/drawing/2014/main" id="{2A90367C-4246-4F69-A02D-8EE3E1F3D498}"/>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1C15E23A-5BEC-46FC-8F28-159312F0D720}"/>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23" name="Rechthoek 122">
              <a:extLst>
                <a:ext uri="{FF2B5EF4-FFF2-40B4-BE49-F238E27FC236}">
                  <a16:creationId xmlns:a16="http://schemas.microsoft.com/office/drawing/2014/main" id="{2B3CB90A-509D-4F99-B578-1F25578FBDF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4" name="ICOON_info">
              <a:extLst>
                <a:ext uri="{FF2B5EF4-FFF2-40B4-BE49-F238E27FC236}">
                  <a16:creationId xmlns:a16="http://schemas.microsoft.com/office/drawing/2014/main" id="{7B0EDE21-6868-45ED-AC57-D46A7CF32BB2}"/>
                </a:ext>
              </a:extLst>
            </p:cNvPr>
            <p:cNvGrpSpPr/>
            <p:nvPr userDrawn="1"/>
          </p:nvGrpSpPr>
          <p:grpSpPr>
            <a:xfrm>
              <a:off x="-376736" y="5589737"/>
              <a:ext cx="283685" cy="283685"/>
              <a:chOff x="-510741" y="5913713"/>
              <a:chExt cx="267555" cy="267555"/>
            </a:xfrm>
          </p:grpSpPr>
          <p:sp>
            <p:nvSpPr>
              <p:cNvPr id="125" name="Ovaal 124">
                <a:extLst>
                  <a:ext uri="{FF2B5EF4-FFF2-40B4-BE49-F238E27FC236}">
                    <a16:creationId xmlns:a16="http://schemas.microsoft.com/office/drawing/2014/main" id="{4A06B332-9A77-4240-9808-5CF59D3B3D5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AD5F4741-00E5-4BB0-B43A-3CDC145585B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75" name="GRID" hidden="1">
            <a:extLst>
              <a:ext uri="{FF2B5EF4-FFF2-40B4-BE49-F238E27FC236}">
                <a16:creationId xmlns:a16="http://schemas.microsoft.com/office/drawing/2014/main" id="{CA6A9B3F-40D6-46B3-A74D-498355D95E3F}"/>
              </a:ext>
            </a:extLst>
          </p:cNvPr>
          <p:cNvGrpSpPr/>
          <p:nvPr userDrawn="1"/>
        </p:nvGrpSpPr>
        <p:grpSpPr>
          <a:xfrm>
            <a:off x="-12032" y="0"/>
            <a:ext cx="12204032" cy="6858000"/>
            <a:chOff x="-12032" y="0"/>
            <a:chExt cx="12204032" cy="6858000"/>
          </a:xfrm>
          <a:solidFill>
            <a:schemeClr val="tx1">
              <a:alpha val="20000"/>
            </a:schemeClr>
          </a:solidFill>
        </p:grpSpPr>
        <p:sp>
          <p:nvSpPr>
            <p:cNvPr id="176" name="Rechthoek 175">
              <a:extLst>
                <a:ext uri="{FF2B5EF4-FFF2-40B4-BE49-F238E27FC236}">
                  <a16:creationId xmlns:a16="http://schemas.microsoft.com/office/drawing/2014/main" id="{F62F0052-6DA4-4CBF-A32B-103D5CD5BF38}"/>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7" name="Rechthoek 176">
              <a:extLst>
                <a:ext uri="{FF2B5EF4-FFF2-40B4-BE49-F238E27FC236}">
                  <a16:creationId xmlns:a16="http://schemas.microsoft.com/office/drawing/2014/main" id="{AA06759C-9882-4BD0-8135-F36FF8AA543B}"/>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8" name="Rechthoek 177">
              <a:extLst>
                <a:ext uri="{FF2B5EF4-FFF2-40B4-BE49-F238E27FC236}">
                  <a16:creationId xmlns:a16="http://schemas.microsoft.com/office/drawing/2014/main" id="{B7095DA1-8606-456F-8F5F-241C28CE4660}"/>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9" name="Rechthoek 178">
              <a:extLst>
                <a:ext uri="{FF2B5EF4-FFF2-40B4-BE49-F238E27FC236}">
                  <a16:creationId xmlns:a16="http://schemas.microsoft.com/office/drawing/2014/main" id="{17889CC4-5974-4093-BFDB-9D4C254D963F}"/>
                </a:ext>
              </a:extLst>
            </p:cNvPr>
            <p:cNvSpPr/>
            <p:nvPr userDrawn="1"/>
          </p:nvSpPr>
          <p:spPr>
            <a:xfrm>
              <a:off x="0" y="156433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E23E0F9B-9515-45AD-9457-6DBA501FE8CF}"/>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BA037040-AE76-4188-A914-6054A6F07307}"/>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B57F10AC-6A61-46E8-8123-50FA04F99E88}"/>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F8A54643-D40F-4924-A10B-279198E12338}"/>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4" name="Rechthoek 183">
              <a:extLst>
                <a:ext uri="{FF2B5EF4-FFF2-40B4-BE49-F238E27FC236}">
                  <a16:creationId xmlns:a16="http://schemas.microsoft.com/office/drawing/2014/main" id="{AAC471D0-20E5-4B64-9278-F91CE7F15DF0}"/>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5" name="Rechthoek 184">
              <a:extLst>
                <a:ext uri="{FF2B5EF4-FFF2-40B4-BE49-F238E27FC236}">
                  <a16:creationId xmlns:a16="http://schemas.microsoft.com/office/drawing/2014/main" id="{2EBF5C2F-3072-4421-AC10-FFB75AE5729F}"/>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74" name="Titel 3">
            <a:extLst>
              <a:ext uri="{FF2B5EF4-FFF2-40B4-BE49-F238E27FC236}">
                <a16:creationId xmlns:a16="http://schemas.microsoft.com/office/drawing/2014/main" id="{ECE1733F-D78E-4AEA-B34A-D48EBAD1425A}"/>
              </a:ext>
            </a:extLst>
          </p:cNvPr>
          <p:cNvSpPr>
            <a:spLocks noGrp="1"/>
          </p:cNvSpPr>
          <p:nvPr>
            <p:ph type="title" hasCustomPrompt="1"/>
          </p:nvPr>
        </p:nvSpPr>
        <p:spPr>
          <a:xfrm>
            <a:off x="1220124" y="302833"/>
            <a:ext cx="8280000" cy="600455"/>
          </a:xfrm>
          <a:prstGeom prst="rect">
            <a:avLst/>
          </a:prstGeom>
          <a:noFill/>
        </p:spPr>
        <p:txBody>
          <a:bodyPr vert="horz" wrap="square" lIns="0" tIns="0" rIns="0" bIns="0" rtlCol="0" anchor="ctr">
            <a:noAutofit/>
          </a:bodyPr>
          <a:lstStyle>
            <a:lvl1pPr>
              <a:defRPr lang="nl-NL" sz="2800" b="1" dirty="0">
                <a:solidFill>
                  <a:srgbClr val="635D63"/>
                </a:solidFill>
              </a:defRPr>
            </a:lvl1pPr>
          </a:lstStyle>
          <a:p>
            <a:pPr lvl="0"/>
            <a:r>
              <a:rPr lang="nl-NL" noProof="0"/>
              <a:t>Plaats de titel van de dia hier</a:t>
            </a:r>
            <a:endParaRPr lang="nl-NL"/>
          </a:p>
        </p:txBody>
      </p:sp>
      <p:pic>
        <p:nvPicPr>
          <p:cNvPr id="275" name="Afbeelding 274">
            <a:extLst>
              <a:ext uri="{FF2B5EF4-FFF2-40B4-BE49-F238E27FC236}">
                <a16:creationId xmlns:a16="http://schemas.microsoft.com/office/drawing/2014/main" id="{20C6AFC9-F1E5-47B3-8825-9E5EE0A66C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044" t="36321" b="35981"/>
          <a:stretch/>
        </p:blipFill>
        <p:spPr>
          <a:xfrm>
            <a:off x="0" y="281580"/>
            <a:ext cx="927938" cy="627125"/>
          </a:xfrm>
          <a:custGeom>
            <a:avLst/>
            <a:gdLst>
              <a:gd name="connsiteX0" fmla="*/ 0 w 927938"/>
              <a:gd name="connsiteY0" fmla="*/ 0 h 627125"/>
              <a:gd name="connsiteX1" fmla="*/ 927938 w 927938"/>
              <a:gd name="connsiteY1" fmla="*/ 0 h 627125"/>
              <a:gd name="connsiteX2" fmla="*/ 927938 w 927938"/>
              <a:gd name="connsiteY2" fmla="*/ 627125 h 627125"/>
              <a:gd name="connsiteX3" fmla="*/ 0 w 927938"/>
              <a:gd name="connsiteY3" fmla="*/ 627125 h 627125"/>
            </a:gdLst>
            <a:ahLst/>
            <a:cxnLst>
              <a:cxn ang="0">
                <a:pos x="connsiteX0" y="connsiteY0"/>
              </a:cxn>
              <a:cxn ang="0">
                <a:pos x="connsiteX1" y="connsiteY1"/>
              </a:cxn>
              <a:cxn ang="0">
                <a:pos x="connsiteX2" y="connsiteY2"/>
              </a:cxn>
              <a:cxn ang="0">
                <a:pos x="connsiteX3" y="connsiteY3"/>
              </a:cxn>
            </a:cxnLst>
            <a:rect l="l" t="t" r="r" b="b"/>
            <a:pathLst>
              <a:path w="927938" h="627125">
                <a:moveTo>
                  <a:pt x="0" y="0"/>
                </a:moveTo>
                <a:lnTo>
                  <a:pt x="927938" y="0"/>
                </a:lnTo>
                <a:lnTo>
                  <a:pt x="927938" y="627125"/>
                </a:lnTo>
                <a:lnTo>
                  <a:pt x="0" y="627125"/>
                </a:lnTo>
                <a:close/>
              </a:path>
            </a:pathLst>
          </a:custGeom>
        </p:spPr>
      </p:pic>
      <p:sp>
        <p:nvSpPr>
          <p:cNvPr id="159" name="Tijdelijke aanduiding voor afbeelding 135">
            <a:extLst>
              <a:ext uri="{FF2B5EF4-FFF2-40B4-BE49-F238E27FC236}">
                <a16:creationId xmlns:a16="http://schemas.microsoft.com/office/drawing/2014/main" id="{15F596BF-82AB-4F17-9947-E6C4302B8690}"/>
              </a:ext>
            </a:extLst>
          </p:cNvPr>
          <p:cNvSpPr>
            <a:spLocks noGrp="1"/>
          </p:cNvSpPr>
          <p:nvPr>
            <p:ph type="pic" sz="quarter" idx="13" hasCustomPrompt="1"/>
          </p:nvPr>
        </p:nvSpPr>
        <p:spPr>
          <a:xfrm>
            <a:off x="6095999" y="1376362"/>
            <a:ext cx="5789093" cy="5193638"/>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lIns="756000" tIns="1620000" rIns="75600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sp>
        <p:nvSpPr>
          <p:cNvPr id="160" name="Tijdelijke aanduiding voor verticale tekst 2">
            <a:extLst>
              <a:ext uri="{FF2B5EF4-FFF2-40B4-BE49-F238E27FC236}">
                <a16:creationId xmlns:a16="http://schemas.microsoft.com/office/drawing/2014/main" id="{A3C1D55E-31CF-4AD1-8D24-69A62816880C}"/>
              </a:ext>
            </a:extLst>
          </p:cNvPr>
          <p:cNvSpPr>
            <a:spLocks noGrp="1"/>
          </p:cNvSpPr>
          <p:nvPr>
            <p:ph type="body" orient="vert" idx="14" hasCustomPrompt="1"/>
          </p:nvPr>
        </p:nvSpPr>
        <p:spPr>
          <a:xfrm>
            <a:off x="594908" y="1674395"/>
            <a:ext cx="5085447" cy="4199027"/>
          </a:xfrm>
        </p:spPr>
        <p:txBody>
          <a:bodyPr vert="horz"/>
          <a:lstStyle>
            <a:lvl1pPr marL="342900" indent="-342900">
              <a:buFont typeface="+mj-lt"/>
              <a:buAutoNum type="arabicPeriod"/>
              <a:defRPr sz="1800" b="1">
                <a:latin typeface="+mn-lt"/>
              </a:defRPr>
            </a:lvl1pPr>
            <a:lvl2pPr marL="714375" indent="-354013">
              <a:spcBef>
                <a:spcPts val="0"/>
              </a:spcBef>
              <a:spcAft>
                <a:spcPts val="0"/>
              </a:spcAft>
              <a:defRPr/>
            </a:lvl2pPr>
          </a:lstStyle>
          <a:p>
            <a:pPr lvl="0"/>
            <a:r>
              <a:rPr lang="nl-NL" noProof="0" err="1"/>
              <a:t>Bullet</a:t>
            </a:r>
            <a:endParaRPr lang="nl-NL" noProof="0"/>
          </a:p>
          <a:p>
            <a:pPr lvl="1"/>
            <a:r>
              <a:rPr lang="nl-NL" noProof="0"/>
              <a:t>Sub-</a:t>
            </a:r>
            <a:r>
              <a:rPr lang="nl-NL" noProof="0" err="1"/>
              <a:t>bullet</a:t>
            </a:r>
            <a:r>
              <a:rPr lang="nl-NL" noProof="0"/>
              <a:t> #1</a:t>
            </a:r>
          </a:p>
          <a:p>
            <a:pPr lvl="2"/>
            <a:endParaRPr lang="nl-NL"/>
          </a:p>
        </p:txBody>
      </p:sp>
    </p:spTree>
    <p:extLst>
      <p:ext uri="{BB962C8B-B14F-4D97-AF65-F5344CB8AC3E}">
        <p14:creationId xmlns:p14="http://schemas.microsoft.com/office/powerpoint/2010/main" val="2400299348"/>
      </p:ext>
    </p:extLst>
  </p:cSld>
  <p:clrMapOvr>
    <a:masterClrMapping/>
  </p:clrMapOvr>
  <p:transition spd="slow">
    <p:wipe dir="r"/>
  </p:transition>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AANDUIDING #1">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FB44FA68-46B7-4757-998C-7F2CA7BCB1D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429492"/>
            <a:ext cx="399949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err="1">
                <a:solidFill>
                  <a:schemeClr val="accent2"/>
                </a:solidFill>
                <a:latin typeface="+mj-lt"/>
              </a:rPr>
              <a:t>HOOFDSTUKAANDUIDINg</a:t>
            </a:r>
            <a:r>
              <a:rPr lang="nl-NL" sz="2400" b="1" cap="all" baseline="0" noProof="0">
                <a:solidFill>
                  <a:schemeClr val="accent2"/>
                </a:solidFill>
                <a:latin typeface="+mj-lt"/>
              </a:rPr>
              <a:t> #1</a:t>
            </a:r>
          </a:p>
        </p:txBody>
      </p:sp>
      <p:grpSp>
        <p:nvGrpSpPr>
          <p:cNvPr id="16" name="GRID" hidden="1">
            <a:extLst>
              <a:ext uri="{FF2B5EF4-FFF2-40B4-BE49-F238E27FC236}">
                <a16:creationId xmlns:a16="http://schemas.microsoft.com/office/drawing/2014/main" id="{F319575D-1BE1-4CB3-B193-D94E8A4B8396}"/>
              </a:ext>
            </a:extLst>
          </p:cNvPr>
          <p:cNvGrpSpPr/>
          <p:nvPr userDrawn="1"/>
        </p:nvGrpSpPr>
        <p:grpSpPr>
          <a:xfrm>
            <a:off x="-12032" y="-282911"/>
            <a:ext cx="12204032" cy="7140911"/>
            <a:chOff x="-12032" y="-282911"/>
            <a:chExt cx="12204032" cy="7140911"/>
          </a:xfrm>
          <a:solidFill>
            <a:schemeClr val="tx1">
              <a:alpha val="20000"/>
            </a:schemeClr>
          </a:solidFill>
        </p:grpSpPr>
        <p:sp>
          <p:nvSpPr>
            <p:cNvPr id="17" name="Rechthoek 16">
              <a:extLst>
                <a:ext uri="{FF2B5EF4-FFF2-40B4-BE49-F238E27FC236}">
                  <a16:creationId xmlns:a16="http://schemas.microsoft.com/office/drawing/2014/main" id="{7C649C24-162B-490D-8309-BD7F6EE15027}"/>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45FCC4D-302E-4BB9-927E-5C2398704AFC}"/>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1923E5DD-D56D-4CFB-A6A6-87D109588BB5}"/>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9B0E07BB-1FFD-4488-B5AB-558B1FF16B4E}"/>
                </a:ext>
              </a:extLst>
            </p:cNvPr>
            <p:cNvSpPr/>
            <p:nvPr userDrawn="1"/>
          </p:nvSpPr>
          <p:spPr>
            <a:xfrm>
              <a:off x="-12032" y="588015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E9B85FCB-6306-4E69-91B3-71D72DB96105}"/>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3F0BAFD4-6239-4D39-93E5-82E9E854540E}"/>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307091EB-1C56-4470-9F6C-E9F091A2EAD4}"/>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32C450DB-83CF-4EEC-926D-36621FBB62EF}"/>
                </a:ext>
              </a:extLst>
            </p:cNvPr>
            <p:cNvSpPr/>
            <p:nvPr userDrawn="1"/>
          </p:nvSpPr>
          <p:spPr>
            <a:xfrm>
              <a:off x="0" y="1063256"/>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377F1DB8-82CD-4686-BCE7-96BB962F0D09}"/>
                </a:ext>
              </a:extLst>
            </p:cNvPr>
            <p:cNvSpPr/>
            <p:nvPr userDrawn="1"/>
          </p:nvSpPr>
          <p:spPr>
            <a:xfrm rot="2700000">
              <a:off x="8741900" y="625281"/>
              <a:ext cx="210438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5" name="INSTRUCTIE">
            <a:extLst>
              <a:ext uri="{FF2B5EF4-FFF2-40B4-BE49-F238E27FC236}">
                <a16:creationId xmlns:a16="http://schemas.microsoft.com/office/drawing/2014/main" id="{CC3A9448-56CB-4A90-A0C1-DFF5E7656346}"/>
              </a:ext>
            </a:extLst>
          </p:cNvPr>
          <p:cNvGrpSpPr/>
          <p:nvPr userDrawn="1"/>
        </p:nvGrpSpPr>
        <p:grpSpPr>
          <a:xfrm>
            <a:off x="12377595" y="0"/>
            <a:ext cx="3693386" cy="6857760"/>
            <a:chOff x="-3786437" y="0"/>
            <a:chExt cx="3693386" cy="6857760"/>
          </a:xfrm>
        </p:grpSpPr>
        <p:sp>
          <p:nvSpPr>
            <p:cNvPr id="28" name="Rechthoek 27">
              <a:extLst>
                <a:ext uri="{FF2B5EF4-FFF2-40B4-BE49-F238E27FC236}">
                  <a16:creationId xmlns:a16="http://schemas.microsoft.com/office/drawing/2014/main" id="{B1006929-4111-4997-9479-1FA4839E466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9" name="INSTRUCTIE">
              <a:extLst>
                <a:ext uri="{FF2B5EF4-FFF2-40B4-BE49-F238E27FC236}">
                  <a16:creationId xmlns:a16="http://schemas.microsoft.com/office/drawing/2014/main" id="{9DFFB501-3FA7-4A66-9C1B-7C0C4DB4ACCF}"/>
                </a:ext>
              </a:extLst>
            </p:cNvPr>
            <p:cNvGrpSpPr/>
            <p:nvPr userDrawn="1"/>
          </p:nvGrpSpPr>
          <p:grpSpPr>
            <a:xfrm>
              <a:off x="-3786165" y="0"/>
              <a:ext cx="3693114" cy="6177730"/>
              <a:chOff x="-3786165" y="0"/>
              <a:chExt cx="3693114" cy="6177730"/>
            </a:xfrm>
          </p:grpSpPr>
          <p:sp>
            <p:nvSpPr>
              <p:cNvPr id="30" name="Rechthoek 29">
                <a:extLst>
                  <a:ext uri="{FF2B5EF4-FFF2-40B4-BE49-F238E27FC236}">
                    <a16:creationId xmlns:a16="http://schemas.microsoft.com/office/drawing/2014/main" id="{9BACC446-CFAE-4552-8E54-830915EE041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3" name="Ovaal 32">
                <a:extLst>
                  <a:ext uri="{FF2B5EF4-FFF2-40B4-BE49-F238E27FC236}">
                    <a16:creationId xmlns:a16="http://schemas.microsoft.com/office/drawing/2014/main" id="{2F30368A-CC04-4E56-AADA-503AFBFFF99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A64AA7A7-E637-49B6-A34B-104D8CB1CE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Groep 34">
                <a:extLst>
                  <a:ext uri="{FF2B5EF4-FFF2-40B4-BE49-F238E27FC236}">
                    <a16:creationId xmlns:a16="http://schemas.microsoft.com/office/drawing/2014/main" id="{3C9794CD-FDA4-4D64-A386-DC56DED47A6D}"/>
                  </a:ext>
                </a:extLst>
              </p:cNvPr>
              <p:cNvGrpSpPr/>
              <p:nvPr userDrawn="1"/>
            </p:nvGrpSpPr>
            <p:grpSpPr>
              <a:xfrm>
                <a:off x="-3316179" y="1231351"/>
                <a:ext cx="294789" cy="318834"/>
                <a:chOff x="14466489" y="1001522"/>
                <a:chExt cx="290627" cy="314333"/>
              </a:xfrm>
            </p:grpSpPr>
            <p:sp>
              <p:nvSpPr>
                <p:cNvPr id="91" name="Rechthoek 90">
                  <a:extLst>
                    <a:ext uri="{FF2B5EF4-FFF2-40B4-BE49-F238E27FC236}">
                      <a16:creationId xmlns:a16="http://schemas.microsoft.com/office/drawing/2014/main" id="{CEFD2FD3-8900-4D2F-9A6E-8AB14A17286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Ovaal 91">
                  <a:extLst>
                    <a:ext uri="{FF2B5EF4-FFF2-40B4-BE49-F238E27FC236}">
                      <a16:creationId xmlns:a16="http://schemas.microsoft.com/office/drawing/2014/main" id="{1322C523-1FB6-4D0C-8004-2B2820A9F03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9618CBDC-A3F1-43F9-AF7B-C14CF4F826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4" name="Rechthoek: afgeronde hoeken 93">
                  <a:extLst>
                    <a:ext uri="{FF2B5EF4-FFF2-40B4-BE49-F238E27FC236}">
                      <a16:creationId xmlns:a16="http://schemas.microsoft.com/office/drawing/2014/main" id="{755D2176-46E5-449D-B197-AF040FFB94F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95" name="Rechte verbindingslijn 94">
                  <a:extLst>
                    <a:ext uri="{FF2B5EF4-FFF2-40B4-BE49-F238E27FC236}">
                      <a16:creationId xmlns:a16="http://schemas.microsoft.com/office/drawing/2014/main" id="{9AF46281-EB4D-41E1-8936-2AE6B19D34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74ED6E5A-A7F8-4FFF-8756-B7A7745FF5CC}"/>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7" name="Ovaal 36">
                <a:extLst>
                  <a:ext uri="{FF2B5EF4-FFF2-40B4-BE49-F238E27FC236}">
                    <a16:creationId xmlns:a16="http://schemas.microsoft.com/office/drawing/2014/main" id="{8FE5BACA-50DB-40C4-911B-89DDF6238CD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8" name="Rechthoek 37">
                <a:extLst>
                  <a:ext uri="{FF2B5EF4-FFF2-40B4-BE49-F238E27FC236}">
                    <a16:creationId xmlns:a16="http://schemas.microsoft.com/office/drawing/2014/main" id="{E8008BFB-1B01-461F-AE59-AB26A70ED82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Groep 38">
                <a:extLst>
                  <a:ext uri="{FF2B5EF4-FFF2-40B4-BE49-F238E27FC236}">
                    <a16:creationId xmlns:a16="http://schemas.microsoft.com/office/drawing/2014/main" id="{EC56F1BE-1795-43BE-B09E-49CE68BA2711}"/>
                  </a:ext>
                </a:extLst>
              </p:cNvPr>
              <p:cNvGrpSpPr/>
              <p:nvPr userDrawn="1"/>
            </p:nvGrpSpPr>
            <p:grpSpPr>
              <a:xfrm>
                <a:off x="-3311319" y="2164285"/>
                <a:ext cx="825500" cy="209550"/>
                <a:chOff x="13504624" y="2482850"/>
                <a:chExt cx="825500" cy="209550"/>
              </a:xfrm>
            </p:grpSpPr>
            <p:sp>
              <p:nvSpPr>
                <p:cNvPr id="88" name="Rechthoek 87">
                  <a:extLst>
                    <a:ext uri="{FF2B5EF4-FFF2-40B4-BE49-F238E27FC236}">
                      <a16:creationId xmlns:a16="http://schemas.microsoft.com/office/drawing/2014/main" id="{3BC6E238-7971-4EE4-BC12-94CDD31F0E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9" name="Rechte verbindingslijn 88">
                  <a:extLst>
                    <a:ext uri="{FF2B5EF4-FFF2-40B4-BE49-F238E27FC236}">
                      <a16:creationId xmlns:a16="http://schemas.microsoft.com/office/drawing/2014/main" id="{CF309749-6BE4-4B74-AE14-B04A3048EB7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0" name="Gelijkbenige driehoek 89">
                  <a:extLst>
                    <a:ext uri="{FF2B5EF4-FFF2-40B4-BE49-F238E27FC236}">
                      <a16:creationId xmlns:a16="http://schemas.microsoft.com/office/drawing/2014/main" id="{CDD3D861-4B81-4167-A59A-9B59BC2C77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A8CFC3D2-BBC4-4723-BDBF-ECAC19808CC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34315E55-ADF4-46AA-B387-BF2AD0A7C97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2" name="ICOON_info">
                <a:extLst>
                  <a:ext uri="{FF2B5EF4-FFF2-40B4-BE49-F238E27FC236}">
                    <a16:creationId xmlns:a16="http://schemas.microsoft.com/office/drawing/2014/main" id="{3CAE3294-A915-4B3B-A2A8-30BE4083DFD3}"/>
                  </a:ext>
                </a:extLst>
              </p:cNvPr>
              <p:cNvGrpSpPr/>
              <p:nvPr userDrawn="1"/>
            </p:nvGrpSpPr>
            <p:grpSpPr>
              <a:xfrm>
                <a:off x="-376736" y="5894045"/>
                <a:ext cx="283685" cy="283685"/>
                <a:chOff x="-510741" y="5913713"/>
                <a:chExt cx="267555" cy="267555"/>
              </a:xfrm>
            </p:grpSpPr>
            <p:sp>
              <p:nvSpPr>
                <p:cNvPr id="86" name="Ovaal 85">
                  <a:extLst>
                    <a:ext uri="{FF2B5EF4-FFF2-40B4-BE49-F238E27FC236}">
                      <a16:creationId xmlns:a16="http://schemas.microsoft.com/office/drawing/2014/main" id="{2170B789-9B66-46FD-8A08-50E572FB26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2329EA0E-E799-4DB3-B744-5408429674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DCD2F627-D2F5-4BC8-BCB4-45745824C9B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4" name="Rechthoek 43">
                <a:extLst>
                  <a:ext uri="{FF2B5EF4-FFF2-40B4-BE49-F238E27FC236}">
                    <a16:creationId xmlns:a16="http://schemas.microsoft.com/office/drawing/2014/main" id="{8215E005-FAA8-4954-A39E-B39631389EC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6" name="Groep 45">
                <a:extLst>
                  <a:ext uri="{FF2B5EF4-FFF2-40B4-BE49-F238E27FC236}">
                    <a16:creationId xmlns:a16="http://schemas.microsoft.com/office/drawing/2014/main" id="{681CB5B1-02D0-45B3-BB22-EB89C30D7075}"/>
                  </a:ext>
                </a:extLst>
              </p:cNvPr>
              <p:cNvGrpSpPr/>
              <p:nvPr userDrawn="1"/>
            </p:nvGrpSpPr>
            <p:grpSpPr>
              <a:xfrm>
                <a:off x="-3408294" y="5236167"/>
                <a:ext cx="622283" cy="612919"/>
                <a:chOff x="12617641" y="3403239"/>
                <a:chExt cx="752963" cy="741634"/>
              </a:xfrm>
            </p:grpSpPr>
            <p:grpSp>
              <p:nvGrpSpPr>
                <p:cNvPr id="70" name="Groep 69">
                  <a:extLst>
                    <a:ext uri="{FF2B5EF4-FFF2-40B4-BE49-F238E27FC236}">
                      <a16:creationId xmlns:a16="http://schemas.microsoft.com/office/drawing/2014/main" id="{8B69BE04-1F54-4540-8DAF-C67AE2B46671}"/>
                    </a:ext>
                  </a:extLst>
                </p:cNvPr>
                <p:cNvGrpSpPr/>
                <p:nvPr userDrawn="1"/>
              </p:nvGrpSpPr>
              <p:grpSpPr>
                <a:xfrm>
                  <a:off x="12771550" y="3403239"/>
                  <a:ext cx="467156" cy="448491"/>
                  <a:chOff x="12782177" y="3403239"/>
                  <a:chExt cx="467156" cy="448491"/>
                </a:xfrm>
              </p:grpSpPr>
              <p:grpSp>
                <p:nvGrpSpPr>
                  <p:cNvPr id="73" name="Groep 72">
                    <a:extLst>
                      <a:ext uri="{FF2B5EF4-FFF2-40B4-BE49-F238E27FC236}">
                        <a16:creationId xmlns:a16="http://schemas.microsoft.com/office/drawing/2014/main" id="{740E62DF-315A-419F-86F9-618FA9E0337C}"/>
                      </a:ext>
                    </a:extLst>
                  </p:cNvPr>
                  <p:cNvGrpSpPr/>
                  <p:nvPr userDrawn="1"/>
                </p:nvGrpSpPr>
                <p:grpSpPr>
                  <a:xfrm>
                    <a:off x="12782177" y="3403239"/>
                    <a:ext cx="412972" cy="396132"/>
                    <a:chOff x="13554906" y="3320109"/>
                    <a:chExt cx="443912" cy="425811"/>
                  </a:xfrm>
                </p:grpSpPr>
                <p:grpSp>
                  <p:nvGrpSpPr>
                    <p:cNvPr id="80" name="Groep 79">
                      <a:extLst>
                        <a:ext uri="{FF2B5EF4-FFF2-40B4-BE49-F238E27FC236}">
                          <a16:creationId xmlns:a16="http://schemas.microsoft.com/office/drawing/2014/main" id="{500F1BB4-9219-43DE-9B7C-5ED787B80831}"/>
                        </a:ext>
                      </a:extLst>
                    </p:cNvPr>
                    <p:cNvGrpSpPr/>
                    <p:nvPr userDrawn="1"/>
                  </p:nvGrpSpPr>
                  <p:grpSpPr>
                    <a:xfrm>
                      <a:off x="13554906" y="3320109"/>
                      <a:ext cx="443912" cy="425811"/>
                      <a:chOff x="12909684" y="1276143"/>
                      <a:chExt cx="443912" cy="425811"/>
                    </a:xfrm>
                  </p:grpSpPr>
                  <p:sp>
                    <p:nvSpPr>
                      <p:cNvPr id="83" name="Rechthoek 82">
                        <a:extLst>
                          <a:ext uri="{FF2B5EF4-FFF2-40B4-BE49-F238E27FC236}">
                            <a16:creationId xmlns:a16="http://schemas.microsoft.com/office/drawing/2014/main" id="{BFE3B806-E407-417B-8E29-1498E0D2163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BE74787D-2439-4E98-A57E-81385A06014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704CB102-51BD-4A56-85A7-806122DFBA5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81" name="Afbeelding 80">
                      <a:extLst>
                        <a:ext uri="{FF2B5EF4-FFF2-40B4-BE49-F238E27FC236}">
                          <a16:creationId xmlns:a16="http://schemas.microsoft.com/office/drawing/2014/main" id="{E4FC97B4-94C4-4BFD-A844-944F39436B56}"/>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82" name="Afbeelding 81">
                      <a:extLst>
                        <a:ext uri="{FF2B5EF4-FFF2-40B4-BE49-F238E27FC236}">
                          <a16:creationId xmlns:a16="http://schemas.microsoft.com/office/drawing/2014/main" id="{0DDCA4B3-928B-4D69-95D5-088347A34979}"/>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74" name="Groep 73">
                    <a:extLst>
                      <a:ext uri="{FF2B5EF4-FFF2-40B4-BE49-F238E27FC236}">
                        <a16:creationId xmlns:a16="http://schemas.microsoft.com/office/drawing/2014/main" id="{9112CAF5-039D-475A-8DF0-8E99726F24A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21550CDD-08E2-4A80-8F4D-6D31DFF122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BC0C4E8F-E4F2-4F7A-817A-ED49D1FFF0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096F1CA8-F533-40F2-B037-1FC6DB102CC6}"/>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B0A66814-F6AA-488C-9CB8-929B7F47F8C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3C85069-3E6A-4DEB-A489-E7502147BDC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1" name="Rechthoek 70">
                  <a:extLst>
                    <a:ext uri="{FF2B5EF4-FFF2-40B4-BE49-F238E27FC236}">
                      <a16:creationId xmlns:a16="http://schemas.microsoft.com/office/drawing/2014/main" id="{06122997-8FE2-46EB-8191-F540FDFC82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72" name="Gelijkbenige driehoek 71">
                  <a:extLst>
                    <a:ext uri="{FF2B5EF4-FFF2-40B4-BE49-F238E27FC236}">
                      <a16:creationId xmlns:a16="http://schemas.microsoft.com/office/drawing/2014/main" id="{1557F362-ECFC-4BA4-8A7D-D0AA668E839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7" name="Rechthoek 46">
                <a:extLst>
                  <a:ext uri="{FF2B5EF4-FFF2-40B4-BE49-F238E27FC236}">
                    <a16:creationId xmlns:a16="http://schemas.microsoft.com/office/drawing/2014/main" id="{E958B0A3-95A5-47E7-8A88-80AA9293DF8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2A098159-83C4-4A66-97AE-DA6F26214C5C}"/>
                  </a:ext>
                </a:extLst>
              </p:cNvPr>
              <p:cNvGrpSpPr/>
              <p:nvPr userDrawn="1"/>
            </p:nvGrpSpPr>
            <p:grpSpPr>
              <a:xfrm>
                <a:off x="-2485819" y="3399207"/>
                <a:ext cx="1222990" cy="563933"/>
                <a:chOff x="-2485819" y="3399207"/>
                <a:chExt cx="1222990" cy="563933"/>
              </a:xfrm>
            </p:grpSpPr>
            <p:sp>
              <p:nvSpPr>
                <p:cNvPr id="49" name="Rechthoek 48">
                  <a:extLst>
                    <a:ext uri="{FF2B5EF4-FFF2-40B4-BE49-F238E27FC236}">
                      <a16:creationId xmlns:a16="http://schemas.microsoft.com/office/drawing/2014/main" id="{E25BE334-87DD-461A-9008-3EBDC1A07E4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3266B46-23BE-4B27-89A5-20FB1B6364B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7A6B81C2-95EA-4436-B39B-9FC7B4CFD453}"/>
                    </a:ext>
                  </a:extLst>
                </p:cNvPr>
                <p:cNvGrpSpPr/>
                <p:nvPr userDrawn="1"/>
              </p:nvGrpSpPr>
              <p:grpSpPr>
                <a:xfrm>
                  <a:off x="-2403869" y="3460544"/>
                  <a:ext cx="155951" cy="131922"/>
                  <a:chOff x="12968836" y="3354170"/>
                  <a:chExt cx="404806" cy="342433"/>
                </a:xfrm>
              </p:grpSpPr>
              <p:sp>
                <p:nvSpPr>
                  <p:cNvPr id="64" name="Rechthoek: afgeronde hoeken 63">
                    <a:extLst>
                      <a:ext uri="{FF2B5EF4-FFF2-40B4-BE49-F238E27FC236}">
                        <a16:creationId xmlns:a16="http://schemas.microsoft.com/office/drawing/2014/main" id="{A227C403-B999-4438-8A6B-C0655B42AEA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42D955E0-A160-498F-8149-83A042678E8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F456EAA-0029-42DB-9282-E19D0CB7B09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B03F9597-9767-46C4-BF70-34C15EF81E5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C7C93DC8-3E39-4C3B-B77C-0E22341BBAD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4E90E7FA-71E2-43B3-B4F8-D6C28FC356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9EF402FE-3454-4BA2-B08C-5EC0FDDE3F8C}"/>
                    </a:ext>
                  </a:extLst>
                </p:cNvPr>
                <p:cNvGrpSpPr/>
                <p:nvPr userDrawn="1"/>
              </p:nvGrpSpPr>
              <p:grpSpPr>
                <a:xfrm>
                  <a:off x="-2423424" y="3690208"/>
                  <a:ext cx="166739" cy="218963"/>
                  <a:chOff x="12940828" y="3950597"/>
                  <a:chExt cx="432813" cy="568367"/>
                </a:xfrm>
              </p:grpSpPr>
              <p:grpSp>
                <p:nvGrpSpPr>
                  <p:cNvPr id="56" name="Groep 55">
                    <a:extLst>
                      <a:ext uri="{FF2B5EF4-FFF2-40B4-BE49-F238E27FC236}">
                        <a16:creationId xmlns:a16="http://schemas.microsoft.com/office/drawing/2014/main" id="{D2038F39-044D-485D-ACCA-E9893B50CA53}"/>
                      </a:ext>
                    </a:extLst>
                  </p:cNvPr>
                  <p:cNvGrpSpPr/>
                  <p:nvPr userDrawn="1"/>
                </p:nvGrpSpPr>
                <p:grpSpPr>
                  <a:xfrm>
                    <a:off x="13000382" y="4006891"/>
                    <a:ext cx="373259" cy="315747"/>
                    <a:chOff x="12968836" y="3354170"/>
                    <a:chExt cx="404806" cy="342433"/>
                  </a:xfrm>
                </p:grpSpPr>
                <p:sp>
                  <p:nvSpPr>
                    <p:cNvPr id="58" name="Rechthoek: afgeronde hoeken 57">
                      <a:extLst>
                        <a:ext uri="{FF2B5EF4-FFF2-40B4-BE49-F238E27FC236}">
                          <a16:creationId xmlns:a16="http://schemas.microsoft.com/office/drawing/2014/main" id="{50B3C7DF-EAAB-4A20-9E32-9BE208168EA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88F9F1B-490A-4A1F-8A8B-48A8F554F15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038AADE8-C36D-46DA-A518-A0A8936FCC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64F9F588-5B61-4FE5-AAAD-03E7C7E2AD4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2602C77-6514-42C6-84E1-01CBCD6CE4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663A4515-5619-4AF3-93AA-90C298C90F3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7" name="Boog 56">
                    <a:extLst>
                      <a:ext uri="{FF2B5EF4-FFF2-40B4-BE49-F238E27FC236}">
                        <a16:creationId xmlns:a16="http://schemas.microsoft.com/office/drawing/2014/main" id="{D7AB2A77-A096-4826-AA74-F12E184F580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3" name="Tekstvak 52">
                  <a:extLst>
                    <a:ext uri="{FF2B5EF4-FFF2-40B4-BE49-F238E27FC236}">
                      <a16:creationId xmlns:a16="http://schemas.microsoft.com/office/drawing/2014/main" id="{F9F67210-341F-4896-958E-076F8006C82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54" name="Tekstvak 53">
                  <a:extLst>
                    <a:ext uri="{FF2B5EF4-FFF2-40B4-BE49-F238E27FC236}">
                      <a16:creationId xmlns:a16="http://schemas.microsoft.com/office/drawing/2014/main" id="{B1D07191-BA77-454C-BFD1-04EF985D0E5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55" name="Vrije vorm: vorm 54">
                  <a:extLst>
                    <a:ext uri="{FF2B5EF4-FFF2-40B4-BE49-F238E27FC236}">
                      <a16:creationId xmlns:a16="http://schemas.microsoft.com/office/drawing/2014/main" id="{21109A43-0470-4D3A-8AAF-4C2C30C27F9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6" name="DYNAMIC DEVICE" hidden="1">
            <a:extLst>
              <a:ext uri="{FF2B5EF4-FFF2-40B4-BE49-F238E27FC236}">
                <a16:creationId xmlns:a16="http://schemas.microsoft.com/office/drawing/2014/main" id="{B5286F1F-477A-4BE1-86FA-A1C138E1195C}"/>
              </a:ext>
            </a:extLst>
          </p:cNvPr>
          <p:cNvGrpSpPr/>
          <p:nvPr userDrawn="1"/>
        </p:nvGrpSpPr>
        <p:grpSpPr>
          <a:xfrm>
            <a:off x="281765" y="3163312"/>
            <a:ext cx="9730597" cy="1781022"/>
            <a:chOff x="281765" y="3163312"/>
            <a:chExt cx="9730597" cy="1781022"/>
          </a:xfrm>
        </p:grpSpPr>
        <p:grpSp>
          <p:nvGrpSpPr>
            <p:cNvPr id="2" name="Groep 1">
              <a:extLst>
                <a:ext uri="{FF2B5EF4-FFF2-40B4-BE49-F238E27FC236}">
                  <a16:creationId xmlns:a16="http://schemas.microsoft.com/office/drawing/2014/main" id="{FFFCDC1A-E77C-4645-AA40-37FAF279D15C}"/>
                </a:ext>
              </a:extLst>
            </p:cNvPr>
            <p:cNvGrpSpPr/>
            <p:nvPr userDrawn="1"/>
          </p:nvGrpSpPr>
          <p:grpSpPr>
            <a:xfrm>
              <a:off x="281765" y="3163312"/>
              <a:ext cx="9730597" cy="890232"/>
              <a:chOff x="281765" y="3163312"/>
              <a:chExt cx="9730597" cy="890232"/>
            </a:xfrm>
          </p:grpSpPr>
          <p:sp>
            <p:nvSpPr>
              <p:cNvPr id="98" name="Vrije vorm: vorm 97">
                <a:extLst>
                  <a:ext uri="{FF2B5EF4-FFF2-40B4-BE49-F238E27FC236}">
                    <a16:creationId xmlns:a16="http://schemas.microsoft.com/office/drawing/2014/main" id="{FB5C508C-270E-4884-BA6D-F33265BFDF73}"/>
                  </a:ext>
                </a:extLst>
              </p:cNvPr>
              <p:cNvSpPr/>
              <p:nvPr/>
            </p:nvSpPr>
            <p:spPr>
              <a:xfrm>
                <a:off x="281765" y="3163828"/>
                <a:ext cx="9730590" cy="889200"/>
              </a:xfrm>
              <a:custGeom>
                <a:avLst/>
                <a:gdLst>
                  <a:gd name="connsiteX0" fmla="*/ 0 w 3890192"/>
                  <a:gd name="connsiteY0" fmla="*/ 0 h 999022"/>
                  <a:gd name="connsiteX1" fmla="*/ 3890192 w 3890192"/>
                  <a:gd name="connsiteY1" fmla="*/ 0 h 999022"/>
                  <a:gd name="connsiteX2" fmla="*/ 3890192 w 3890192"/>
                  <a:gd name="connsiteY2" fmla="*/ 999022 h 999022"/>
                  <a:gd name="connsiteX3" fmla="*/ 0 w 3890192"/>
                  <a:gd name="connsiteY3" fmla="*/ 999022 h 999022"/>
                </a:gdLst>
                <a:ahLst/>
                <a:cxnLst>
                  <a:cxn ang="0">
                    <a:pos x="connsiteX0" y="connsiteY0"/>
                  </a:cxn>
                  <a:cxn ang="0">
                    <a:pos x="connsiteX1" y="connsiteY1"/>
                  </a:cxn>
                  <a:cxn ang="0">
                    <a:pos x="connsiteX2" y="connsiteY2"/>
                  </a:cxn>
                  <a:cxn ang="0">
                    <a:pos x="connsiteX3" y="connsiteY3"/>
                  </a:cxn>
                </a:cxnLst>
                <a:rect l="l" t="t" r="r" b="b"/>
                <a:pathLst>
                  <a:path w="3890192" h="999022">
                    <a:moveTo>
                      <a:pt x="0" y="0"/>
                    </a:moveTo>
                    <a:lnTo>
                      <a:pt x="3890192" y="0"/>
                    </a:lnTo>
                    <a:lnTo>
                      <a:pt x="3890192" y="999022"/>
                    </a:lnTo>
                    <a:lnTo>
                      <a:pt x="0" y="999022"/>
                    </a:lnTo>
                    <a:close/>
                  </a:path>
                </a:pathLst>
              </a:custGeom>
              <a:solidFill>
                <a:srgbClr val="E5007D"/>
              </a:solidFill>
              <a:ln w="1669"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0FC61FF3-7A51-4A68-B99E-4D579A78B6E3}"/>
                  </a:ext>
                </a:extLst>
              </p:cNvPr>
              <p:cNvSpPr/>
              <p:nvPr/>
            </p:nvSpPr>
            <p:spPr>
              <a:xfrm>
                <a:off x="7350986" y="3164516"/>
                <a:ext cx="1781858" cy="887825"/>
              </a:xfrm>
              <a:custGeom>
                <a:avLst/>
                <a:gdLst>
                  <a:gd name="connsiteX0" fmla="*/ 0 w 758858"/>
                  <a:gd name="connsiteY0" fmla="*/ 0 h 381214"/>
                  <a:gd name="connsiteX1" fmla="*/ 755277 w 758858"/>
                  <a:gd name="connsiteY1" fmla="*/ 0 h 381214"/>
                  <a:gd name="connsiteX2" fmla="*/ 758858 w 758858"/>
                  <a:gd name="connsiteY2" fmla="*/ 3581 h 381214"/>
                  <a:gd name="connsiteX3" fmla="*/ 381225 w 758858"/>
                  <a:gd name="connsiteY3" fmla="*/ 381214 h 381214"/>
                </a:gdLst>
                <a:ahLst/>
                <a:cxnLst>
                  <a:cxn ang="0">
                    <a:pos x="connsiteX0" y="connsiteY0"/>
                  </a:cxn>
                  <a:cxn ang="0">
                    <a:pos x="connsiteX1" y="connsiteY1"/>
                  </a:cxn>
                  <a:cxn ang="0">
                    <a:pos x="connsiteX2" y="connsiteY2"/>
                  </a:cxn>
                  <a:cxn ang="0">
                    <a:pos x="connsiteX3" y="connsiteY3"/>
                  </a:cxn>
                </a:cxnLst>
                <a:rect l="l" t="t" r="r" b="b"/>
                <a:pathLst>
                  <a:path w="758858" h="381214">
                    <a:moveTo>
                      <a:pt x="0" y="0"/>
                    </a:moveTo>
                    <a:lnTo>
                      <a:pt x="755277" y="0"/>
                    </a:lnTo>
                    <a:lnTo>
                      <a:pt x="758858" y="3581"/>
                    </a:lnTo>
                    <a:lnTo>
                      <a:pt x="381225" y="381214"/>
                    </a:lnTo>
                    <a:close/>
                  </a:path>
                </a:pathLst>
              </a:custGeom>
              <a:solidFill>
                <a:srgbClr val="BF027F"/>
              </a:solidFill>
              <a:ln w="1669" cap="flat">
                <a:noFill/>
                <a:prstDash val="solid"/>
                <a:miter/>
              </a:ln>
            </p:spPr>
            <p:txBody>
              <a:bodyPr rtlCol="0" anchor="ctr"/>
              <a:lstStyle/>
              <a:p>
                <a:endParaRPr lang="nl-NL"/>
              </a:p>
            </p:txBody>
          </p:sp>
          <p:sp>
            <p:nvSpPr>
              <p:cNvPr id="103" name="Graphic 6">
                <a:extLst>
                  <a:ext uri="{FF2B5EF4-FFF2-40B4-BE49-F238E27FC236}">
                    <a16:creationId xmlns:a16="http://schemas.microsoft.com/office/drawing/2014/main" id="{999A557C-F10B-410E-823A-F4D0F2159B3A}"/>
                  </a:ext>
                </a:extLst>
              </p:cNvPr>
              <p:cNvSpPr/>
              <p:nvPr/>
            </p:nvSpPr>
            <p:spPr>
              <a:xfrm>
                <a:off x="8238931" y="3163312"/>
                <a:ext cx="1773431" cy="890232"/>
              </a:xfrm>
              <a:custGeom>
                <a:avLst/>
                <a:gdLst>
                  <a:gd name="connsiteX0" fmla="*/ 0 w 368433"/>
                  <a:gd name="connsiteY0" fmla="*/ 184217 h 184233"/>
                  <a:gd name="connsiteX1" fmla="*/ 368434 w 368433"/>
                  <a:gd name="connsiteY1" fmla="*/ 184234 h 184233"/>
                  <a:gd name="connsiteX2" fmla="*/ 184217 w 368433"/>
                  <a:gd name="connsiteY2" fmla="*/ 0 h 184233"/>
                  <a:gd name="connsiteX3" fmla="*/ 0 w 368433"/>
                  <a:gd name="connsiteY3" fmla="*/ 184217 h 184233"/>
                </a:gdLst>
                <a:ahLst/>
                <a:cxnLst>
                  <a:cxn ang="0">
                    <a:pos x="connsiteX0" y="connsiteY0"/>
                  </a:cxn>
                  <a:cxn ang="0">
                    <a:pos x="connsiteX1" y="connsiteY1"/>
                  </a:cxn>
                  <a:cxn ang="0">
                    <a:pos x="connsiteX2" y="connsiteY2"/>
                  </a:cxn>
                  <a:cxn ang="0">
                    <a:pos x="connsiteX3" y="connsiteY3"/>
                  </a:cxn>
                </a:cxnLst>
                <a:rect l="l" t="t" r="r" b="b"/>
                <a:pathLst>
                  <a:path w="368433" h="184233">
                    <a:moveTo>
                      <a:pt x="0" y="184217"/>
                    </a:moveTo>
                    <a:lnTo>
                      <a:pt x="368434" y="184234"/>
                    </a:lnTo>
                    <a:lnTo>
                      <a:pt x="184217" y="0"/>
                    </a:lnTo>
                    <a:lnTo>
                      <a:pt x="0" y="184217"/>
                    </a:lnTo>
                    <a:close/>
                  </a:path>
                </a:pathLst>
              </a:custGeom>
              <a:solidFill>
                <a:srgbClr val="A71380"/>
              </a:solidFill>
              <a:ln w="1669" cap="flat">
                <a:noFill/>
                <a:prstDash val="solid"/>
                <a:miter/>
              </a:ln>
            </p:spPr>
            <p:txBody>
              <a:bodyPr rtlCol="0" anchor="ctr"/>
              <a:lstStyle/>
              <a:p>
                <a:endParaRPr lang="nl-NL"/>
              </a:p>
            </p:txBody>
          </p:sp>
        </p:grpSp>
        <p:grpSp>
          <p:nvGrpSpPr>
            <p:cNvPr id="5" name="Groep 4">
              <a:extLst>
                <a:ext uri="{FF2B5EF4-FFF2-40B4-BE49-F238E27FC236}">
                  <a16:creationId xmlns:a16="http://schemas.microsoft.com/office/drawing/2014/main" id="{63D0F653-81D1-47C7-BF75-390D762811DF}"/>
                </a:ext>
              </a:extLst>
            </p:cNvPr>
            <p:cNvGrpSpPr/>
            <p:nvPr userDrawn="1"/>
          </p:nvGrpSpPr>
          <p:grpSpPr>
            <a:xfrm>
              <a:off x="281765" y="4054102"/>
              <a:ext cx="9730597" cy="890232"/>
              <a:chOff x="281765" y="4054102"/>
              <a:chExt cx="9730597" cy="890232"/>
            </a:xfrm>
          </p:grpSpPr>
          <p:sp>
            <p:nvSpPr>
              <p:cNvPr id="99" name="Vrije vorm: vorm 98">
                <a:extLst>
                  <a:ext uri="{FF2B5EF4-FFF2-40B4-BE49-F238E27FC236}">
                    <a16:creationId xmlns:a16="http://schemas.microsoft.com/office/drawing/2014/main" id="{2D7FDBBD-0CEA-4B3F-87AF-F9D78ADCD7B3}"/>
                  </a:ext>
                </a:extLst>
              </p:cNvPr>
              <p:cNvSpPr/>
              <p:nvPr/>
            </p:nvSpPr>
            <p:spPr>
              <a:xfrm>
                <a:off x="281765" y="4055431"/>
                <a:ext cx="9730590" cy="887574"/>
              </a:xfrm>
              <a:custGeom>
                <a:avLst/>
                <a:gdLst>
                  <a:gd name="connsiteX0" fmla="*/ 0 w 3890193"/>
                  <a:gd name="connsiteY0" fmla="*/ 0 h 998237"/>
                  <a:gd name="connsiteX1" fmla="*/ 3890193 w 3890193"/>
                  <a:gd name="connsiteY1" fmla="*/ 0 h 998237"/>
                  <a:gd name="connsiteX2" fmla="*/ 3890193 w 3890193"/>
                  <a:gd name="connsiteY2" fmla="*/ 998237 h 998237"/>
                  <a:gd name="connsiteX3" fmla="*/ 0 w 3890193"/>
                  <a:gd name="connsiteY3" fmla="*/ 998237 h 998237"/>
                </a:gdLst>
                <a:ahLst/>
                <a:cxnLst>
                  <a:cxn ang="0">
                    <a:pos x="connsiteX0" y="connsiteY0"/>
                  </a:cxn>
                  <a:cxn ang="0">
                    <a:pos x="connsiteX1" y="connsiteY1"/>
                  </a:cxn>
                  <a:cxn ang="0">
                    <a:pos x="connsiteX2" y="connsiteY2"/>
                  </a:cxn>
                  <a:cxn ang="0">
                    <a:pos x="connsiteX3" y="connsiteY3"/>
                  </a:cxn>
                </a:cxnLst>
                <a:rect l="l" t="t" r="r" b="b"/>
                <a:pathLst>
                  <a:path w="3890193" h="998237">
                    <a:moveTo>
                      <a:pt x="0" y="0"/>
                    </a:moveTo>
                    <a:lnTo>
                      <a:pt x="3890193" y="0"/>
                    </a:lnTo>
                    <a:lnTo>
                      <a:pt x="3890193" y="998237"/>
                    </a:lnTo>
                    <a:lnTo>
                      <a:pt x="0" y="998237"/>
                    </a:lnTo>
                    <a:close/>
                  </a:path>
                </a:pathLst>
              </a:custGeom>
              <a:solidFill>
                <a:schemeClr val="accent2"/>
              </a:solidFill>
              <a:ln w="1669"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0DCB2CFC-88A6-4057-82D3-F9E5ABB83640}"/>
                  </a:ext>
                </a:extLst>
              </p:cNvPr>
              <p:cNvSpPr/>
              <p:nvPr/>
            </p:nvSpPr>
            <p:spPr>
              <a:xfrm>
                <a:off x="7355192" y="4054102"/>
                <a:ext cx="1773445" cy="890232"/>
              </a:xfrm>
              <a:custGeom>
                <a:avLst/>
                <a:gdLst>
                  <a:gd name="connsiteX0" fmla="*/ 377643 w 755275"/>
                  <a:gd name="connsiteY0" fmla="*/ 0 h 377632"/>
                  <a:gd name="connsiteX1" fmla="*/ 755275 w 755275"/>
                  <a:gd name="connsiteY1" fmla="*/ 377632 h 377632"/>
                  <a:gd name="connsiteX2" fmla="*/ 0 w 755275"/>
                  <a:gd name="connsiteY2" fmla="*/ 377632 h 377632"/>
                </a:gdLst>
                <a:ahLst/>
                <a:cxnLst>
                  <a:cxn ang="0">
                    <a:pos x="connsiteX0" y="connsiteY0"/>
                  </a:cxn>
                  <a:cxn ang="0">
                    <a:pos x="connsiteX1" y="connsiteY1"/>
                  </a:cxn>
                  <a:cxn ang="0">
                    <a:pos x="connsiteX2" y="connsiteY2"/>
                  </a:cxn>
                </a:cxnLst>
                <a:rect l="l" t="t" r="r" b="b"/>
                <a:pathLst>
                  <a:path w="755275" h="377632">
                    <a:moveTo>
                      <a:pt x="377643" y="0"/>
                    </a:moveTo>
                    <a:lnTo>
                      <a:pt x="755275" y="377632"/>
                    </a:lnTo>
                    <a:lnTo>
                      <a:pt x="0" y="377632"/>
                    </a:lnTo>
                    <a:close/>
                  </a:path>
                </a:pathLst>
              </a:custGeom>
              <a:solidFill>
                <a:srgbClr val="A7C80C"/>
              </a:solidFill>
              <a:ln w="1669" cap="flat">
                <a:noFill/>
                <a:prstDash val="solid"/>
                <a:miter/>
              </a:ln>
            </p:spPr>
            <p:txBody>
              <a:bodyPr rtlCol="0" anchor="ctr"/>
              <a:lstStyle/>
              <a:p>
                <a:endParaRPr lang="nl-NL"/>
              </a:p>
            </p:txBody>
          </p:sp>
          <p:sp>
            <p:nvSpPr>
              <p:cNvPr id="104" name="Graphic 6">
                <a:extLst>
                  <a:ext uri="{FF2B5EF4-FFF2-40B4-BE49-F238E27FC236}">
                    <a16:creationId xmlns:a16="http://schemas.microsoft.com/office/drawing/2014/main" id="{20ECF69E-B41C-471D-B162-4F9927B126DF}"/>
                  </a:ext>
                </a:extLst>
              </p:cNvPr>
              <p:cNvSpPr/>
              <p:nvPr/>
            </p:nvSpPr>
            <p:spPr>
              <a:xfrm>
                <a:off x="8238931" y="4054102"/>
                <a:ext cx="1773431" cy="890232"/>
              </a:xfrm>
              <a:custGeom>
                <a:avLst/>
                <a:gdLst>
                  <a:gd name="connsiteX0" fmla="*/ 184217 w 368433"/>
                  <a:gd name="connsiteY0" fmla="*/ 184217 h 184216"/>
                  <a:gd name="connsiteX1" fmla="*/ 368434 w 368433"/>
                  <a:gd name="connsiteY1" fmla="*/ 0 h 184216"/>
                  <a:gd name="connsiteX2" fmla="*/ 0 w 368433"/>
                  <a:gd name="connsiteY2" fmla="*/ 0 h 184216"/>
                  <a:gd name="connsiteX3" fmla="*/ 184217 w 368433"/>
                  <a:gd name="connsiteY3" fmla="*/ 184217 h 184216"/>
                </a:gdLst>
                <a:ahLst/>
                <a:cxnLst>
                  <a:cxn ang="0">
                    <a:pos x="connsiteX0" y="connsiteY0"/>
                  </a:cxn>
                  <a:cxn ang="0">
                    <a:pos x="connsiteX1" y="connsiteY1"/>
                  </a:cxn>
                  <a:cxn ang="0">
                    <a:pos x="connsiteX2" y="connsiteY2"/>
                  </a:cxn>
                  <a:cxn ang="0">
                    <a:pos x="connsiteX3" y="connsiteY3"/>
                  </a:cxn>
                </a:cxnLst>
                <a:rect l="l" t="t" r="r" b="b"/>
                <a:pathLst>
                  <a:path w="368433" h="184216">
                    <a:moveTo>
                      <a:pt x="184217" y="184217"/>
                    </a:moveTo>
                    <a:lnTo>
                      <a:pt x="368434" y="0"/>
                    </a:lnTo>
                    <a:lnTo>
                      <a:pt x="0" y="0"/>
                    </a:lnTo>
                    <a:lnTo>
                      <a:pt x="184217" y="184217"/>
                    </a:lnTo>
                    <a:close/>
                  </a:path>
                </a:pathLst>
              </a:custGeom>
              <a:solidFill>
                <a:srgbClr val="8BBE1F"/>
              </a:solidFill>
              <a:ln w="1669" cap="flat">
                <a:noFill/>
                <a:prstDash val="solid"/>
                <a:miter/>
              </a:ln>
            </p:spPr>
            <p:txBody>
              <a:bodyPr rtlCol="0" anchor="ctr"/>
              <a:lstStyle/>
              <a:p>
                <a:endParaRPr lang="nl-NL"/>
              </a:p>
            </p:txBody>
          </p:sp>
        </p:grpSp>
      </p:grpSp>
      <p:grpSp>
        <p:nvGrpSpPr>
          <p:cNvPr id="105" name="GRID" hidden="1">
            <a:extLst>
              <a:ext uri="{FF2B5EF4-FFF2-40B4-BE49-F238E27FC236}">
                <a16:creationId xmlns:a16="http://schemas.microsoft.com/office/drawing/2014/main" id="{7D174604-FE5F-4813-8732-954C528C8290}"/>
              </a:ext>
            </a:extLst>
          </p:cNvPr>
          <p:cNvGrpSpPr/>
          <p:nvPr userDrawn="1"/>
        </p:nvGrpSpPr>
        <p:grpSpPr>
          <a:xfrm>
            <a:off x="-12032" y="0"/>
            <a:ext cx="12204032" cy="6858000"/>
            <a:chOff x="-12032" y="0"/>
            <a:chExt cx="12204032" cy="6858000"/>
          </a:xfrm>
          <a:solidFill>
            <a:schemeClr val="tx1">
              <a:alpha val="20000"/>
            </a:schemeClr>
          </a:solidFill>
        </p:grpSpPr>
        <p:sp>
          <p:nvSpPr>
            <p:cNvPr id="106" name="Rechthoek 105">
              <a:extLst>
                <a:ext uri="{FF2B5EF4-FFF2-40B4-BE49-F238E27FC236}">
                  <a16:creationId xmlns:a16="http://schemas.microsoft.com/office/drawing/2014/main" id="{42A51D21-EADE-4E1A-925C-FB173B9687EA}"/>
                </a:ext>
              </a:extLst>
            </p:cNvPr>
            <p:cNvSpPr/>
            <p:nvPr userDrawn="1"/>
          </p:nvSpPr>
          <p:spPr>
            <a:xfrm>
              <a:off x="0" y="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Rechthoek 106">
              <a:extLst>
                <a:ext uri="{FF2B5EF4-FFF2-40B4-BE49-F238E27FC236}">
                  <a16:creationId xmlns:a16="http://schemas.microsoft.com/office/drawing/2014/main" id="{1E53A6F8-19A1-4DCA-9378-1202A64CC9EE}"/>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EF477EAB-3AAB-489A-8B40-2617F00D944B}"/>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E32858EC-9757-4F87-8E68-2E0A538BFF7A}"/>
                </a:ext>
              </a:extLst>
            </p:cNvPr>
            <p:cNvSpPr/>
            <p:nvPr userDrawn="1"/>
          </p:nvSpPr>
          <p:spPr>
            <a:xfrm>
              <a:off x="0" y="1227241"/>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0" name="Rechthoek 109">
              <a:extLst>
                <a:ext uri="{FF2B5EF4-FFF2-40B4-BE49-F238E27FC236}">
                  <a16:creationId xmlns:a16="http://schemas.microsoft.com/office/drawing/2014/main" id="{4A34094A-73F0-47BE-935E-8302DA4E0F6E}"/>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4817BD70-983D-4F15-8C97-FDD7DA7D952A}"/>
                </a:ext>
              </a:extLst>
            </p:cNvPr>
            <p:cNvSpPr/>
            <p:nvPr userDrawn="1"/>
          </p:nvSpPr>
          <p:spPr>
            <a:xfrm>
              <a:off x="-12032" y="562646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0E36A908-5AC8-4999-875F-DA5D76447287}"/>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112">
              <a:extLst>
                <a:ext uri="{FF2B5EF4-FFF2-40B4-BE49-F238E27FC236}">
                  <a16:creationId xmlns:a16="http://schemas.microsoft.com/office/drawing/2014/main" id="{21FED529-B705-48AF-9500-877C1BA0E84C}"/>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Rechthoek 113">
              <a:extLst>
                <a:ext uri="{FF2B5EF4-FFF2-40B4-BE49-F238E27FC236}">
                  <a16:creationId xmlns:a16="http://schemas.microsoft.com/office/drawing/2014/main" id="{E5086412-09CE-4AD8-8F97-0E11DA4F1E25}"/>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5" name="Rechthoek 114">
              <a:extLst>
                <a:ext uri="{FF2B5EF4-FFF2-40B4-BE49-F238E27FC236}">
                  <a16:creationId xmlns:a16="http://schemas.microsoft.com/office/drawing/2014/main" id="{770B1A5F-1D9B-4DBD-BF67-9C12233D4C57}"/>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7" name="Rechthoek 116">
              <a:extLst>
                <a:ext uri="{FF2B5EF4-FFF2-40B4-BE49-F238E27FC236}">
                  <a16:creationId xmlns:a16="http://schemas.microsoft.com/office/drawing/2014/main" id="{D8CAB18A-C6CC-485C-9315-45590F672687}"/>
                </a:ext>
              </a:extLst>
            </p:cNvPr>
            <p:cNvSpPr/>
            <p:nvPr userDrawn="1"/>
          </p:nvSpPr>
          <p:spPr>
            <a:xfrm>
              <a:off x="574675"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19" name="INSTRUCTIE">
            <a:extLst>
              <a:ext uri="{FF2B5EF4-FFF2-40B4-BE49-F238E27FC236}">
                <a16:creationId xmlns:a16="http://schemas.microsoft.com/office/drawing/2014/main" id="{1213A557-8173-40F5-B555-8796E37E3363}"/>
              </a:ext>
            </a:extLst>
          </p:cNvPr>
          <p:cNvGrpSpPr/>
          <p:nvPr userDrawn="1"/>
        </p:nvGrpSpPr>
        <p:grpSpPr>
          <a:xfrm>
            <a:off x="12274716" y="7038001"/>
            <a:ext cx="3695970" cy="1277747"/>
            <a:chOff x="-3889316" y="-1461517"/>
            <a:chExt cx="3695970" cy="1277747"/>
          </a:xfrm>
        </p:grpSpPr>
        <p:sp>
          <p:nvSpPr>
            <p:cNvPr id="120" name="Rechthoek 119">
              <a:extLst>
                <a:ext uri="{FF2B5EF4-FFF2-40B4-BE49-F238E27FC236}">
                  <a16:creationId xmlns:a16="http://schemas.microsoft.com/office/drawing/2014/main" id="{654291E8-46C2-416C-985E-A4F0D14A5FCB}"/>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121" name="Rechthoek 120">
              <a:extLst>
                <a:ext uri="{FF2B5EF4-FFF2-40B4-BE49-F238E27FC236}">
                  <a16:creationId xmlns:a16="http://schemas.microsoft.com/office/drawing/2014/main" id="{FD6F6A27-A3B6-482E-BB00-586040303D09}"/>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3" name="Gelijkbenige driehoek 122">
              <a:extLst>
                <a:ext uri="{FF2B5EF4-FFF2-40B4-BE49-F238E27FC236}">
                  <a16:creationId xmlns:a16="http://schemas.microsoft.com/office/drawing/2014/main" id="{D3EA86DC-9BCE-416C-9A91-5B4374A6DFD9}"/>
                </a:ext>
              </a:extLst>
            </p:cNvPr>
            <p:cNvSpPr/>
            <p:nvPr userDrawn="1"/>
          </p:nvSpPr>
          <p:spPr>
            <a:xfrm rot="16200000" flipH="1">
              <a:off x="-3925504" y="-1392501"/>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sp>
        <p:nvSpPr>
          <p:cNvPr id="116" name="Tijdelijke aanduiding voor afbeelding 135">
            <a:extLst>
              <a:ext uri="{FF2B5EF4-FFF2-40B4-BE49-F238E27FC236}">
                <a16:creationId xmlns:a16="http://schemas.microsoft.com/office/drawing/2014/main" id="{3B34653B-0A79-4E72-A6F3-80A58BC7475B}"/>
              </a:ext>
            </a:extLst>
          </p:cNvPr>
          <p:cNvSpPr>
            <a:spLocks noGrp="1"/>
          </p:cNvSpPr>
          <p:nvPr>
            <p:ph type="pic" sz="quarter" idx="13" hasCustomPrompt="1"/>
          </p:nvPr>
        </p:nvSpPr>
        <p:spPr>
          <a:xfrm>
            <a:off x="3801979" y="1376362"/>
            <a:ext cx="8083114" cy="5193638"/>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a:solidFill>
            <a:schemeClr val="bg1">
              <a:lumMod val="95000"/>
            </a:schemeClr>
          </a:solidFill>
        </p:spPr>
        <p:txBody>
          <a:bodyPr wrap="square" tIns="0" bIns="2880000" anchor="ctr" anchorCtr="0">
            <a:noAutofit/>
          </a:bodyPr>
          <a:lstStyle>
            <a:lvl1pPr marL="0" indent="0" algn="ctr">
              <a:buNone/>
              <a:defRPr sz="1200" i="1">
                <a:solidFill>
                  <a:schemeClr val="bg1">
                    <a:lumMod val="50000"/>
                  </a:schemeClr>
                </a:solidFill>
              </a:defRPr>
            </a:lvl1pPr>
          </a:lstStyle>
          <a:p>
            <a:r>
              <a:rPr lang="nl-NL"/>
              <a:t>Selecteer dit kader, ga naar de tab ‘Invoegen’, kies de gewenste afbeelding en klik op ‘Invoegen’</a:t>
            </a:r>
          </a:p>
        </p:txBody>
      </p:sp>
      <p:pic>
        <p:nvPicPr>
          <p:cNvPr id="118" name="LOGO">
            <a:extLst>
              <a:ext uri="{FF2B5EF4-FFF2-40B4-BE49-F238E27FC236}">
                <a16:creationId xmlns:a16="http://schemas.microsoft.com/office/drawing/2014/main" id="{D0E4E882-BD18-420C-9D09-EFED757C368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8004" y="45291"/>
            <a:ext cx="2643570" cy="1277168"/>
          </a:xfrm>
          <a:prstGeom prst="rect">
            <a:avLst/>
          </a:prstGeom>
        </p:spPr>
      </p:pic>
    </p:spTree>
    <p:extLst>
      <p:ext uri="{BB962C8B-B14F-4D97-AF65-F5344CB8AC3E}">
        <p14:creationId xmlns:p14="http://schemas.microsoft.com/office/powerpoint/2010/main" val="424139801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96DAC541-7B7A-43D3-8B79-37D633B846F1}">
                <asvg:svgBlip xmlns:asvg="http://schemas.microsoft.com/office/drawing/2016/SVG/main" r:embed="rId20"/>
              </a:ext>
            </a:extLst>
          </a:blip>
          <a:srcRect/>
          <a:stretch>
            <a:fillRect l="-17000" t="16000" r="-17000" b="8000"/>
          </a:stretch>
        </a:blipFill>
        <a:effectLst/>
      </p:bgPr>
    </p:bg>
    <p:spTree>
      <p:nvGrpSpPr>
        <p:cNvPr id="1" name=""/>
        <p:cNvGrpSpPr/>
        <p:nvPr/>
      </p:nvGrpSpPr>
      <p:grpSpPr>
        <a:xfrm>
          <a:off x="0" y="0"/>
          <a:ext cx="0" cy="0"/>
          <a:chOff x="0" y="0"/>
          <a:chExt cx="0" cy="0"/>
        </a:xfrm>
      </p:grpSpPr>
      <p:sp>
        <p:nvSpPr>
          <p:cNvPr id="66" name="Graphic 6">
            <a:extLst>
              <a:ext uri="{FF2B5EF4-FFF2-40B4-BE49-F238E27FC236}">
                <a16:creationId xmlns:a16="http://schemas.microsoft.com/office/drawing/2014/main" id="{0AA687AB-31EA-4298-B681-8856CB31E92C}"/>
              </a:ext>
            </a:extLst>
          </p:cNvPr>
          <p:cNvSpPr/>
          <p:nvPr/>
        </p:nvSpPr>
        <p:spPr>
          <a:xfrm>
            <a:off x="8571690" y="1053230"/>
            <a:ext cx="4226" cy="41"/>
          </a:xfrm>
          <a:custGeom>
            <a:avLst/>
            <a:gdLst>
              <a:gd name="connsiteX0" fmla="*/ 0 w 1671"/>
              <a:gd name="connsiteY0" fmla="*/ 17 h 16"/>
              <a:gd name="connsiteX1" fmla="*/ 0 w 1671"/>
              <a:gd name="connsiteY1" fmla="*/ 0 h 16"/>
              <a:gd name="connsiteX2" fmla="*/ 0 w 1671"/>
              <a:gd name="connsiteY2" fmla="*/ 17 h 16"/>
              <a:gd name="connsiteX3" fmla="*/ 0 w 1671"/>
              <a:gd name="connsiteY3" fmla="*/ 17 h 16"/>
            </a:gdLst>
            <a:ahLst/>
            <a:cxnLst>
              <a:cxn ang="0">
                <a:pos x="connsiteX0" y="connsiteY0"/>
              </a:cxn>
              <a:cxn ang="0">
                <a:pos x="connsiteX1" y="connsiteY1"/>
              </a:cxn>
              <a:cxn ang="0">
                <a:pos x="connsiteX2" y="connsiteY2"/>
              </a:cxn>
              <a:cxn ang="0">
                <a:pos x="connsiteX3" y="connsiteY3"/>
              </a:cxn>
            </a:cxnLst>
            <a:rect l="l" t="t" r="r" b="b"/>
            <a:pathLst>
              <a:path w="1671" h="16">
                <a:moveTo>
                  <a:pt x="0" y="17"/>
                </a:moveTo>
                <a:lnTo>
                  <a:pt x="0" y="0"/>
                </a:lnTo>
                <a:lnTo>
                  <a:pt x="0" y="17"/>
                </a:lnTo>
                <a:lnTo>
                  <a:pt x="0" y="17"/>
                </a:lnTo>
                <a:close/>
              </a:path>
            </a:pathLst>
          </a:custGeom>
          <a:solidFill>
            <a:srgbClr val="A7C70E"/>
          </a:solidFill>
          <a:ln w="1669" cap="flat">
            <a:noFill/>
            <a:prstDash val="solid"/>
            <a:miter/>
          </a:ln>
        </p:spPr>
        <p:txBody>
          <a:bodyPr rtlCol="0" anchor="ctr"/>
          <a:lstStyle/>
          <a:p>
            <a:endParaRPr lang="nl-NL"/>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576000" y="1674395"/>
            <a:ext cx="11039998" cy="4203110"/>
          </a:xfrm>
          <a:prstGeom prst="rect">
            <a:avLst/>
          </a:prstGeom>
        </p:spPr>
        <p:txBody>
          <a:bodyPr vert="horz" lIns="0" tIns="0" rIns="0" bIns="0" rtlCol="0" anchor="t">
            <a:no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Sub-</a:t>
            </a:r>
            <a:r>
              <a:rPr lang="nl-NL" noProof="0" err="1"/>
              <a:t>bullet</a:t>
            </a:r>
            <a:endParaRPr lang="nl-NL" noProof="0"/>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a:off x="9258600" y="7509241"/>
            <a:ext cx="29334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endParaRPr lang="nl-NL"/>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14051" y="6656739"/>
            <a:ext cx="4114800" cy="107323"/>
          </a:xfrm>
          <a:prstGeom prst="rect">
            <a:avLst/>
          </a:prstGeom>
        </p:spPr>
        <p:txBody>
          <a:bodyPr vert="horz" lIns="0" tIns="0" rIns="0" bIns="0" rtlCol="0" anchor="ctr">
            <a:noAutofit/>
          </a:bodyPr>
          <a:lstStyle>
            <a:lvl1pPr algn="r">
              <a:defRPr sz="800">
                <a:solidFill>
                  <a:schemeClr val="tx2">
                    <a:lumMod val="60000"/>
                    <a:lumOff val="40000"/>
                  </a:schemeClr>
                </a:solidFill>
                <a:latin typeface="+mn-lt"/>
              </a:defRPr>
            </a:lvl1pPr>
          </a:lstStyle>
          <a:p>
            <a:r>
              <a:rPr lang="nl-NL"/>
              <a:t>De Omgevingswet. Het Enexis perspectief. </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330553" y="6656739"/>
            <a:ext cx="284597" cy="107323"/>
          </a:xfrm>
          <a:prstGeom prst="rect">
            <a:avLst/>
          </a:prstGeom>
        </p:spPr>
        <p:txBody>
          <a:bodyPr vert="horz" lIns="0" tIns="0" rIns="0" bIns="0" rtlCol="0" anchor="ctr">
            <a:noAutofit/>
          </a:bodyPr>
          <a:lstStyle>
            <a:lvl1pPr algn="r">
              <a:defRPr sz="900" b="1">
                <a:solidFill>
                  <a:schemeClr val="accent1"/>
                </a:solidFill>
                <a:latin typeface="+mn-lt"/>
              </a:defRPr>
            </a:lvl1pPr>
          </a:lstStyle>
          <a:p>
            <a:fld id="{D7B5DC5B-6873-43DB-ADC7-B15ACCE0DFDB}" type="slidenum">
              <a:rPr lang="nl-NL" smtClean="0"/>
              <a:pPr/>
              <a:t>‹nr.›</a:t>
            </a:fld>
            <a:endParaRPr lang="nl-NL"/>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6223"/>
            <a:ext cx="2129051" cy="150127"/>
          </a:xfrm>
          <a:prstGeom prst="rect">
            <a:avLst/>
          </a:prstGeom>
          <a:noFill/>
        </p:spPr>
        <p:txBody>
          <a:bodyPr wrap="square" lIns="0" tIns="0" rIns="0" bIns="0" rtlCol="0">
            <a:noAutofit/>
          </a:bodyPr>
          <a:lstStyle/>
          <a:p>
            <a:r>
              <a:rPr lang="nl-NL" sz="1000" b="0" cap="all" baseline="0" noProof="0">
                <a:latin typeface="+mj-lt"/>
              </a:rPr>
              <a:t>Naam van de indeling</a:t>
            </a:r>
          </a:p>
        </p:txBody>
      </p:sp>
      <p:grpSp>
        <p:nvGrpSpPr>
          <p:cNvPr id="19" name="GRID" hidden="1">
            <a:extLst>
              <a:ext uri="{FF2B5EF4-FFF2-40B4-BE49-F238E27FC236}">
                <a16:creationId xmlns:a16="http://schemas.microsoft.com/office/drawing/2014/main" id="{17446CF1-2415-4785-8B28-40140952600C}"/>
              </a:ext>
            </a:extLst>
          </p:cNvPr>
          <p:cNvGrpSpPr/>
          <p:nvPr userDrawn="1"/>
        </p:nvGrpSpPr>
        <p:grpSpPr>
          <a:xfrm>
            <a:off x="-12032" y="0"/>
            <a:ext cx="12204032" cy="6858000"/>
            <a:chOff x="-12032" y="0"/>
            <a:chExt cx="12204032" cy="6858000"/>
          </a:xfrm>
          <a:solidFill>
            <a:schemeClr val="tx1">
              <a:alpha val="20000"/>
            </a:schemeClr>
          </a:solidFill>
        </p:grpSpPr>
        <p:sp>
          <p:nvSpPr>
            <p:cNvPr id="74" name="Rechthoek 73">
              <a:extLst>
                <a:ext uri="{FF2B5EF4-FFF2-40B4-BE49-F238E27FC236}">
                  <a16:creationId xmlns:a16="http://schemas.microsoft.com/office/drawing/2014/main" id="{1E0404DF-AF03-4980-BF93-778FEA420EDD}"/>
                </a:ext>
              </a:extLst>
            </p:cNvPr>
            <p:cNvSpPr/>
            <p:nvPr userDrawn="1"/>
          </p:nvSpPr>
          <p:spPr>
            <a:xfrm>
              <a:off x="0" y="1090192"/>
              <a:ext cx="12192000" cy="584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3E7A8B78-FB56-4265-9407-FC697581D7D1}"/>
                </a:ext>
              </a:extLst>
            </p:cNvPr>
            <p:cNvSpPr/>
            <p:nvPr userDrawn="1"/>
          </p:nvSpPr>
          <p:spPr>
            <a:xfrm>
              <a:off x="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9C5C6DC1-DADA-49E6-B1E0-6CB2665D8B37}"/>
                </a:ext>
              </a:extLst>
            </p:cNvPr>
            <p:cNvSpPr/>
            <p:nvPr userDrawn="1"/>
          </p:nvSpPr>
          <p:spPr>
            <a:xfrm>
              <a:off x="11616000" y="0"/>
              <a:ext cx="57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 name="Rechthoek 24">
              <a:extLst>
                <a:ext uri="{FF2B5EF4-FFF2-40B4-BE49-F238E27FC236}">
                  <a16:creationId xmlns:a16="http://schemas.microsoft.com/office/drawing/2014/main" id="{EF87E70F-75AF-432B-B6A2-CF0AD4EC2CE3}"/>
                </a:ext>
              </a:extLst>
            </p:cNvPr>
            <p:cNvSpPr/>
            <p:nvPr userDrawn="1"/>
          </p:nvSpPr>
          <p:spPr>
            <a:xfrm>
              <a:off x="0" y="657000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6BE35104-F202-4806-B369-B2BFC15CFEC7}"/>
                </a:ext>
              </a:extLst>
            </p:cNvPr>
            <p:cNvSpPr/>
            <p:nvPr userDrawn="1"/>
          </p:nvSpPr>
          <p:spPr>
            <a:xfrm>
              <a:off x="-12032" y="5882155"/>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 name="Rechthoek 17">
              <a:extLst>
                <a:ext uri="{FF2B5EF4-FFF2-40B4-BE49-F238E27FC236}">
                  <a16:creationId xmlns:a16="http://schemas.microsoft.com/office/drawing/2014/main" id="{4841B6B5-F36A-4760-9B52-2C992059C5B4}"/>
                </a:ext>
              </a:extLst>
            </p:cNvPr>
            <p:cNvSpPr/>
            <p:nvPr userDrawn="1"/>
          </p:nvSpPr>
          <p:spPr>
            <a:xfrm>
              <a:off x="0" y="0"/>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EF35E6C3-22F2-4AF1-AC6D-FAF9393C1DF3}"/>
                </a:ext>
              </a:extLst>
            </p:cNvPr>
            <p:cNvSpPr/>
            <p:nvPr userDrawn="1"/>
          </p:nvSpPr>
          <p:spPr>
            <a:xfrm>
              <a:off x="1190400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3A50D8C6-D421-42A5-A8FC-C67A5B272ACD}"/>
                </a:ext>
              </a:extLst>
            </p:cNvPr>
            <p:cNvSpPr/>
            <p:nvPr userDrawn="1"/>
          </p:nvSpPr>
          <p:spPr>
            <a:xfrm>
              <a:off x="0" y="0"/>
              <a:ext cx="288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487B9D77-6197-48AA-BB04-8ADFCEDCA408}"/>
                </a:ext>
              </a:extLst>
            </p:cNvPr>
            <p:cNvSpPr/>
            <p:nvPr userDrawn="1"/>
          </p:nvSpPr>
          <p:spPr>
            <a:xfrm>
              <a:off x="0" y="6282000"/>
              <a:ext cx="12192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3" name="Rechthoek 72">
              <a:extLst>
                <a:ext uri="{FF2B5EF4-FFF2-40B4-BE49-F238E27FC236}">
                  <a16:creationId xmlns:a16="http://schemas.microsoft.com/office/drawing/2014/main" id="{1B000387-3A9F-4948-A66F-1038CFEBD8A2}"/>
                </a:ext>
              </a:extLst>
            </p:cNvPr>
            <p:cNvSpPr/>
            <p:nvPr userDrawn="1"/>
          </p:nvSpPr>
          <p:spPr>
            <a:xfrm>
              <a:off x="0" y="1090192"/>
              <a:ext cx="12192000"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pic>
        <p:nvPicPr>
          <p:cNvPr id="8" name="LOGO">
            <a:extLst>
              <a:ext uri="{FF2B5EF4-FFF2-40B4-BE49-F238E27FC236}">
                <a16:creationId xmlns:a16="http://schemas.microsoft.com/office/drawing/2014/main" id="{62FC664B-3502-409A-9E41-A60290C16170}"/>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56" r:id="rId1"/>
    <p:sldLayoutId id="2147483807" r:id="rId2"/>
    <p:sldLayoutId id="2147483808" r:id="rId3"/>
    <p:sldLayoutId id="2147483804" r:id="rId4"/>
    <p:sldLayoutId id="2147483809" r:id="rId5"/>
    <p:sldLayoutId id="2147483757" r:id="rId6"/>
    <p:sldLayoutId id="2147483811" r:id="rId7"/>
    <p:sldLayoutId id="2147483812" r:id="rId8"/>
    <p:sldLayoutId id="2147483810" r:id="rId9"/>
    <p:sldLayoutId id="2147483784" r:id="rId10"/>
    <p:sldLayoutId id="2147483782" r:id="rId11"/>
    <p:sldLayoutId id="2147483783" r:id="rId12"/>
    <p:sldLayoutId id="2147483691" r:id="rId13"/>
    <p:sldLayoutId id="2147483805" r:id="rId14"/>
    <p:sldLayoutId id="2147483736" r:id="rId15"/>
    <p:sldLayoutId id="2147483806" r:id="rId16"/>
    <p:sldLayoutId id="2147483785" r:id="rId17"/>
  </p:sldLayoutIdLst>
  <p:transition spd="slow">
    <p:wipe dir="r"/>
  </p:transition>
  <p:hf hdr="0" dt="0"/>
  <p:txStyles>
    <p:titleStyle>
      <a:lvl1pPr algn="l" defTabSz="914400" rtl="0" eaLnBrk="1" latinLnBrk="0" hangingPunct="1">
        <a:lnSpc>
          <a:spcPct val="90000"/>
        </a:lnSpc>
        <a:spcBef>
          <a:spcPct val="0"/>
        </a:spcBef>
        <a:buNone/>
        <a:defRPr sz="2600" b="0" kern="1200">
          <a:solidFill>
            <a:schemeClr val="bg1"/>
          </a:solidFill>
          <a:latin typeface="+mj-lt"/>
          <a:ea typeface="+mj-ea"/>
          <a:cs typeface="+mj-cs"/>
        </a:defRPr>
      </a:lvl1pPr>
    </p:titleStyle>
    <p:body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userDrawn="1">
          <p15:clr>
            <a:srgbClr val="A4A3A4"/>
          </p15:clr>
        </p15:guide>
        <p15:guide id="2" pos="362" userDrawn="1">
          <p15:clr>
            <a:srgbClr val="F26B43"/>
          </p15:clr>
        </p15:guide>
        <p15:guide id="3" orient="horz" pos="3702" userDrawn="1">
          <p15:clr>
            <a:srgbClr val="F26B43"/>
          </p15:clr>
        </p15:guide>
        <p15:guide id="4" orient="horz" pos="3884" userDrawn="1">
          <p15:clr>
            <a:srgbClr val="A4A3A4"/>
          </p15:clr>
        </p15:guide>
        <p15:guide id="5" orient="horz" pos="3952" userDrawn="1">
          <p15:clr>
            <a:srgbClr val="A4A3A4"/>
          </p15:clr>
        </p15:guide>
        <p15:guide id="6" pos="7310" userDrawn="1">
          <p15:clr>
            <a:srgbClr val="F26B43"/>
          </p15:clr>
        </p15:guide>
        <p15:guide id="7" orient="horz" pos="683" userDrawn="1">
          <p15:clr>
            <a:srgbClr val="9FCC3B"/>
          </p15:clr>
        </p15:guide>
        <p15:guide id="8" orient="horz" pos="464" userDrawn="1">
          <p15:clr>
            <a:srgbClr val="C35EA4"/>
          </p15:clr>
        </p15:guide>
        <p15:guide id="9" pos="181" userDrawn="1">
          <p15:clr>
            <a:srgbClr val="A4A3A4"/>
          </p15:clr>
        </p15:guide>
        <p15:guide id="11" orient="horz" pos="181" userDrawn="1">
          <p15:clr>
            <a:srgbClr val="C35EA4"/>
          </p15:clr>
        </p15:guide>
        <p15:guide id="12" orient="horz" pos="4133" userDrawn="1">
          <p15:clr>
            <a:srgbClr val="A4A3A4"/>
          </p15:clr>
        </p15:guide>
        <p15:guide id="13" pos="7491" userDrawn="1">
          <p15:clr>
            <a:srgbClr val="A4A3A4"/>
          </p15:clr>
        </p15:guide>
        <p15:guide id="14" orient="horz" pos="10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7.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capaciteitskaart.netbeheernederland.nl/" TargetMode="Externa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hyperlink" Target="https://capaciteitskaart.netbeheernederland.nl/"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microsoft.com/office/2007/relationships/hdphoto" Target="../media/hdphoto19.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eindhoven.sp.nl/nieuws/2016/02/eindhoven-in-2035-energieneutraal-met-zonnepanelen-op-bedrijventerreinen"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etbeheernederland.nl/_upload/Files/Basisdocument_over_energie-infrastructuur_(oktober_2019)_161.pdf" TargetMode="External"/><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g"/><Relationship Id="rId4" Type="http://schemas.openxmlformats.org/officeDocument/2006/relationships/hyperlink" Target="https://www.netbeheernederland.nl/_upload/Files/Staalkaart_NBNL_Elektriciteit_en_gas_in_Omgevingsplan_januari_2022_241.pdf" TargetMode="Externa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hyperlink" Target="https://www.netbeheernederland.nl/_upload/Files/Staalkaart_NBNL_Elektriciteit_en_gas_in_Omgevingsplan_januari_2022_241.pdf" TargetMode="External"/><Relationship Id="rId3" Type="http://schemas.openxmlformats.org/officeDocument/2006/relationships/image" Target="../media/image34.jpeg"/><Relationship Id="rId7" Type="http://schemas.openxmlformats.org/officeDocument/2006/relationships/hyperlink" Target="https://www.netbeheernederland.nl/_upload/Files/Basisdocument_over_energie-infrastructuur_(oktober_2019)_161.pdf" TargetMode="Externa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comments" Target="../comments/comment1.xml"/><Relationship Id="rId4" Type="http://schemas.openxmlformats.org/officeDocument/2006/relationships/image" Target="../media/image40.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5.xml"/><Relationship Id="rId4" Type="http://schemas.microsoft.com/office/2007/relationships/hdphoto" Target="../media/hdphoto1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Tijdelijke aanduiding voor afbeelding 34">
            <a:extLst>
              <a:ext uri="{FF2B5EF4-FFF2-40B4-BE49-F238E27FC236}">
                <a16:creationId xmlns:a16="http://schemas.microsoft.com/office/drawing/2014/main" id="{319CE217-DD94-4641-B492-F7A39A1ECF89}"/>
              </a:ext>
            </a:extLst>
          </p:cNvPr>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brightnessContrast bright="30000" contrast="-30000"/>
                    </a14:imgEffect>
                  </a14:imgLayer>
                </a14:imgProps>
              </a:ext>
              <a:ext uri="{28A0092B-C50C-407E-A947-70E740481C1C}">
                <a14:useLocalDpi xmlns:a14="http://schemas.microsoft.com/office/drawing/2010/main"/>
              </a:ext>
            </a:extLst>
          </a:blip>
          <a:srcRect t="22916" b="22916"/>
          <a:stretch/>
        </p:blipFill>
        <p:spPr/>
      </p:pic>
      <p:sp>
        <p:nvSpPr>
          <p:cNvPr id="41" name="Tekstvak 40" hidden="1">
            <a:extLst>
              <a:ext uri="{FF2B5EF4-FFF2-40B4-BE49-F238E27FC236}">
                <a16:creationId xmlns:a16="http://schemas.microsoft.com/office/drawing/2014/main" id="{0B299F15-85C7-4996-B17B-E1B60F743D37}"/>
              </a:ext>
            </a:extLst>
          </p:cNvPr>
          <p:cNvSpPr txBox="1"/>
          <p:nvPr/>
        </p:nvSpPr>
        <p:spPr>
          <a:xfrm>
            <a:off x="287338" y="4604993"/>
            <a:ext cx="7516800" cy="885600"/>
          </a:xfrm>
          <a:prstGeom prst="rect">
            <a:avLst/>
          </a:prstGeom>
          <a:noFill/>
        </p:spPr>
        <p:txBody>
          <a:bodyPr wrap="square" lIns="576000" tIns="108000" rIns="720000" bIns="108000" rtlCol="0" anchor="ctr">
            <a:noAutofit/>
          </a:bodyPr>
          <a:lstStyle/>
          <a:p>
            <a:pPr algn="l">
              <a:lnSpc>
                <a:spcPct val="90000"/>
              </a:lnSpc>
              <a:spcBef>
                <a:spcPts val="600"/>
              </a:spcBef>
              <a:spcAft>
                <a:spcPts val="600"/>
              </a:spcAft>
            </a:pPr>
            <a:r>
              <a:rPr lang="nl-NL" sz="2200" b="1">
                <a:solidFill>
                  <a:schemeClr val="bg1"/>
                </a:solidFill>
                <a:latin typeface="+mj-lt"/>
              </a:rPr>
              <a:t>Lorem Ipsum nunc viverra imperdiet enim </a:t>
            </a:r>
            <a:br>
              <a:rPr lang="nl-NL" sz="2200" b="1">
                <a:solidFill>
                  <a:schemeClr val="bg1"/>
                </a:solidFill>
                <a:latin typeface="+mj-lt"/>
              </a:rPr>
            </a:br>
            <a:r>
              <a:rPr lang="nl-NL" sz="2200" b="1">
                <a:solidFill>
                  <a:schemeClr val="bg1"/>
                </a:solidFill>
                <a:latin typeface="+mj-lt"/>
              </a:rPr>
              <a:t>fusce est vivamus a tellus</a:t>
            </a:r>
          </a:p>
        </p:txBody>
      </p:sp>
      <p:grpSp>
        <p:nvGrpSpPr>
          <p:cNvPr id="5" name="Groep 4">
            <a:extLst>
              <a:ext uri="{FF2B5EF4-FFF2-40B4-BE49-F238E27FC236}">
                <a16:creationId xmlns:a16="http://schemas.microsoft.com/office/drawing/2014/main" id="{3DB25861-C452-47FD-B6E7-CCF290C7BFCA}"/>
              </a:ext>
            </a:extLst>
          </p:cNvPr>
          <p:cNvGrpSpPr/>
          <p:nvPr/>
        </p:nvGrpSpPr>
        <p:grpSpPr>
          <a:xfrm>
            <a:off x="574675" y="4066338"/>
            <a:ext cx="6600825" cy="2357322"/>
            <a:chOff x="4758174" y="3434215"/>
            <a:chExt cx="6600825" cy="2357322"/>
          </a:xfrm>
        </p:grpSpPr>
        <p:pic>
          <p:nvPicPr>
            <p:cNvPr id="26" name="Afbeelding 25">
              <a:extLst>
                <a:ext uri="{FF2B5EF4-FFF2-40B4-BE49-F238E27FC236}">
                  <a16:creationId xmlns:a16="http://schemas.microsoft.com/office/drawing/2014/main" id="{D46AC169-2799-4834-B33E-5D21643F9BCD}"/>
                </a:ext>
              </a:extLst>
            </p:cNvPr>
            <p:cNvPicPr>
              <a:picLocks noChangeAspect="1"/>
            </p:cNvPicPr>
            <p:nvPr/>
          </p:nvPicPr>
          <p:blipFill rotWithShape="1">
            <a:blip r:embed="rId5">
              <a:extLst>
                <a:ext uri="{28A0092B-C50C-407E-A947-70E740481C1C}">
                  <a14:useLocalDpi xmlns:a14="http://schemas.microsoft.com/office/drawing/2010/main"/>
                </a:ext>
              </a:extLst>
            </a:blip>
            <a:srcRect l="694" t="13312" r="87619" b="28722"/>
            <a:stretch/>
          </p:blipFill>
          <p:spPr>
            <a:xfrm>
              <a:off x="4758174" y="3434215"/>
              <a:ext cx="3724977" cy="2357322"/>
            </a:xfrm>
            <a:prstGeom prst="rect">
              <a:avLst/>
            </a:prstGeom>
          </p:spPr>
        </p:pic>
        <p:pic>
          <p:nvPicPr>
            <p:cNvPr id="22" name="Afbeelding 21">
              <a:extLst>
                <a:ext uri="{FF2B5EF4-FFF2-40B4-BE49-F238E27FC236}">
                  <a16:creationId xmlns:a16="http://schemas.microsoft.com/office/drawing/2014/main" id="{A46FBA27-8D13-499B-A43C-37CB80068E4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3312" b="28722"/>
            <a:stretch/>
          </p:blipFill>
          <p:spPr>
            <a:xfrm>
              <a:off x="8483151" y="3434215"/>
              <a:ext cx="2875848" cy="2357322"/>
            </a:xfrm>
            <a:prstGeom prst="rect">
              <a:avLst/>
            </a:prstGeom>
          </p:spPr>
        </p:pic>
      </p:grpSp>
      <p:sp>
        <p:nvSpPr>
          <p:cNvPr id="28" name="Tekstvak 27">
            <a:extLst>
              <a:ext uri="{FF2B5EF4-FFF2-40B4-BE49-F238E27FC236}">
                <a16:creationId xmlns:a16="http://schemas.microsoft.com/office/drawing/2014/main" id="{760FFB1C-A28D-4756-BCC8-FE2CD3C60A5E}"/>
              </a:ext>
            </a:extLst>
          </p:cNvPr>
          <p:cNvSpPr txBox="1"/>
          <p:nvPr/>
        </p:nvSpPr>
        <p:spPr>
          <a:xfrm>
            <a:off x="574675" y="4117999"/>
            <a:ext cx="6600825" cy="1500072"/>
          </a:xfrm>
          <a:prstGeom prst="rect">
            <a:avLst/>
          </a:prstGeom>
          <a:noFill/>
        </p:spPr>
        <p:txBody>
          <a:bodyPr wrap="square" lIns="360000" tIns="180000" rIns="360000" bIns="144000" rtlCol="0" anchor="ctr">
            <a:noAutofit/>
          </a:bodyPr>
          <a:lstStyle/>
          <a:p>
            <a:pPr>
              <a:lnSpc>
                <a:spcPct val="90000"/>
              </a:lnSpc>
            </a:pPr>
            <a:r>
              <a:rPr lang="nl-NL" sz="4000" b="1" dirty="0">
                <a:solidFill>
                  <a:schemeClr val="bg1"/>
                </a:solidFill>
                <a:latin typeface="+mj-lt"/>
              </a:rPr>
              <a:t>De Omgevingswet</a:t>
            </a:r>
          </a:p>
        </p:txBody>
      </p:sp>
      <p:sp>
        <p:nvSpPr>
          <p:cNvPr id="29" name="Tekstvak 28">
            <a:extLst>
              <a:ext uri="{FF2B5EF4-FFF2-40B4-BE49-F238E27FC236}">
                <a16:creationId xmlns:a16="http://schemas.microsoft.com/office/drawing/2014/main" id="{6EA78326-5A69-46A1-A1B9-9A612E0C9F67}"/>
              </a:ext>
            </a:extLst>
          </p:cNvPr>
          <p:cNvSpPr txBox="1"/>
          <p:nvPr/>
        </p:nvSpPr>
        <p:spPr>
          <a:xfrm>
            <a:off x="574675" y="5566410"/>
            <a:ext cx="6600825" cy="857250"/>
          </a:xfrm>
          <a:prstGeom prst="rect">
            <a:avLst/>
          </a:prstGeom>
          <a:noFill/>
        </p:spPr>
        <p:txBody>
          <a:bodyPr wrap="square" lIns="360000" tIns="144000" rIns="360000" bIns="144000" rtlCol="0" anchor="ctr">
            <a:noAutofit/>
          </a:bodyPr>
          <a:lstStyle/>
          <a:p>
            <a:pPr>
              <a:lnSpc>
                <a:spcPct val="90000"/>
              </a:lnSpc>
              <a:spcBef>
                <a:spcPts val="600"/>
              </a:spcBef>
              <a:spcAft>
                <a:spcPts val="600"/>
              </a:spcAft>
            </a:pPr>
            <a:r>
              <a:rPr lang="nl-NL" sz="2000" b="1" dirty="0">
                <a:solidFill>
                  <a:srgbClr val="FFFFFF"/>
                </a:solidFill>
                <a:latin typeface="Calibri" panose="020F0502020204030204" pitchFamily="34" charset="0"/>
              </a:rPr>
              <a:t>Het Enexis perspectief</a:t>
            </a:r>
            <a:endParaRPr lang="nl-NL" sz="2000" b="1" dirty="0">
              <a:solidFill>
                <a:schemeClr val="bg1"/>
              </a:solidFill>
              <a:latin typeface="+mj-lt"/>
            </a:endParaRPr>
          </a:p>
        </p:txBody>
      </p:sp>
      <p:sp>
        <p:nvSpPr>
          <p:cNvPr id="11" name="Tijdelijke aanduiding voor tekst 8">
            <a:extLst>
              <a:ext uri="{FF2B5EF4-FFF2-40B4-BE49-F238E27FC236}">
                <a16:creationId xmlns:a16="http://schemas.microsoft.com/office/drawing/2014/main" id="{3972B9E0-E1FC-0A92-0CC7-89B5808E6ED1}"/>
              </a:ext>
            </a:extLst>
          </p:cNvPr>
          <p:cNvSpPr txBox="1">
            <a:spLocks/>
          </p:cNvSpPr>
          <p:nvPr/>
        </p:nvSpPr>
        <p:spPr>
          <a:xfrm>
            <a:off x="7301056" y="5618071"/>
            <a:ext cx="4584037" cy="625475"/>
          </a:xfrm>
          <a:prstGeom prst="rect">
            <a:avLst/>
          </a:prstGeom>
        </p:spPr>
        <p:txBody>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gn="r">
              <a:buNone/>
            </a:pPr>
            <a:r>
              <a:rPr lang="nl-NL">
                <a:latin typeface="Calibri" panose="020F0502020204030204" pitchFamily="34" charset="0"/>
                <a:cs typeface="Calibri" panose="020F0502020204030204" pitchFamily="34" charset="0"/>
              </a:rPr>
              <a:t>Juni 2022</a:t>
            </a:r>
          </a:p>
        </p:txBody>
      </p:sp>
    </p:spTree>
    <p:extLst>
      <p:ext uri="{BB962C8B-B14F-4D97-AF65-F5344CB8AC3E}">
        <p14:creationId xmlns:p14="http://schemas.microsoft.com/office/powerpoint/2010/main" val="359478239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kaart&#10;&#10;Automatisch gegenereerde beschrijving">
            <a:extLst>
              <a:ext uri="{FF2B5EF4-FFF2-40B4-BE49-F238E27FC236}">
                <a16:creationId xmlns:a16="http://schemas.microsoft.com/office/drawing/2014/main" id="{01752343-5AFB-3EA7-6060-AB9F082ABD4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19967" t="19484" r="30341" b="10672"/>
          <a:stretch/>
        </p:blipFill>
        <p:spPr>
          <a:xfrm>
            <a:off x="7304668" y="1670050"/>
            <a:ext cx="4285078" cy="3632672"/>
          </a:xfrm>
        </p:spPr>
      </p:pic>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9284046" cy="600455"/>
          </a:xfrm>
        </p:spPr>
        <p:txBody>
          <a:bodyPr/>
          <a:lstStyle/>
          <a:p>
            <a:r>
              <a:rPr lang="nl-NL" sz="2600" dirty="0"/>
              <a:t>Impact van de energietransitie op de infrastructuur (1)</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8" name="Tijdelijke aanduiding voor tekst 7">
            <a:extLst>
              <a:ext uri="{FF2B5EF4-FFF2-40B4-BE49-F238E27FC236}">
                <a16:creationId xmlns:a16="http://schemas.microsoft.com/office/drawing/2014/main" id="{4C598F52-3F24-5480-5EC0-423A8F11F14C}"/>
              </a:ext>
            </a:extLst>
          </p:cNvPr>
          <p:cNvSpPr>
            <a:spLocks noGrp="1"/>
          </p:cNvSpPr>
          <p:nvPr>
            <p:ph type="body" idx="1"/>
          </p:nvPr>
        </p:nvSpPr>
        <p:spPr>
          <a:xfrm>
            <a:off x="574674" y="1668422"/>
            <a:ext cx="5665789" cy="4923426"/>
          </a:xfrm>
        </p:spPr>
        <p:txBody>
          <a:bodyPr/>
          <a:lstStyle/>
          <a:p>
            <a:pPr marL="264795" indent="-264795">
              <a:lnSpc>
                <a:spcPct val="120000"/>
              </a:lnSpc>
              <a:spcBef>
                <a:spcPts val="1200"/>
              </a:spcBef>
              <a:spcAft>
                <a:spcPts val="1200"/>
              </a:spcAft>
            </a:pPr>
            <a:r>
              <a:rPr lang="nl-NL" b="1" dirty="0"/>
              <a:t>Het bestaande elektriciteitsnet </a:t>
            </a:r>
            <a:r>
              <a:rPr lang="nl-NL" dirty="0"/>
              <a:t>is op veel plekken niet berekend op de snelle groei van de opwek van duurzame energie. </a:t>
            </a:r>
            <a:endParaRPr lang="en-US" dirty="0"/>
          </a:p>
          <a:p>
            <a:pPr marL="264795" indent="-264795">
              <a:lnSpc>
                <a:spcPct val="120000"/>
              </a:lnSpc>
              <a:spcBef>
                <a:spcPts val="1200"/>
              </a:spcBef>
              <a:spcAft>
                <a:spcPts val="1200"/>
              </a:spcAft>
            </a:pPr>
            <a:r>
              <a:rPr lang="nl-NL" b="1" dirty="0"/>
              <a:t>Voor deze nieuwe duurzaam opgewekte energie is transportcapaciteit nodig. </a:t>
            </a:r>
            <a:r>
              <a:rPr lang="nl-NL" dirty="0"/>
              <a:t>Er ontstaat er steeds vaker </a:t>
            </a:r>
            <a:r>
              <a:rPr lang="nl-NL" b="1" dirty="0" err="1"/>
              <a:t>transportschaarste</a:t>
            </a:r>
            <a:r>
              <a:rPr lang="nl-NL" b="1" dirty="0"/>
              <a:t> voor </a:t>
            </a:r>
            <a:r>
              <a:rPr lang="nl-NL" b="1" dirty="0" err="1"/>
              <a:t>teruglevering</a:t>
            </a:r>
            <a:r>
              <a:rPr lang="nl-NL" b="1" dirty="0"/>
              <a:t>. </a:t>
            </a:r>
            <a:r>
              <a:rPr lang="nl-NL" dirty="0"/>
              <a:t>Nieuwe zonne- en windmolenparken kunnen dan niet worden aangesloten.</a:t>
            </a:r>
            <a:endParaRPr lang="nl-NL" dirty="0">
              <a:cs typeface="Arial"/>
            </a:endParaRPr>
          </a:p>
          <a:p>
            <a:pPr marL="264795" indent="-264795">
              <a:lnSpc>
                <a:spcPct val="120000"/>
              </a:lnSpc>
              <a:spcBef>
                <a:spcPts val="1200"/>
              </a:spcBef>
              <a:spcAft>
                <a:spcPts val="1200"/>
              </a:spcAft>
            </a:pPr>
            <a:r>
              <a:rPr lang="nl-NL" b="1" dirty="0"/>
              <a:t>Door locaties voor nieuwe duurzame opwek te plannen waar nog wél ruimte is, kan schaarste worden verminderd. </a:t>
            </a:r>
            <a:endParaRPr lang="nl-NL" b="1" dirty="0">
              <a:cs typeface="Arial"/>
            </a:endParaRPr>
          </a:p>
          <a:p>
            <a:pPr marL="264795" indent="-264795">
              <a:lnSpc>
                <a:spcPct val="120000"/>
              </a:lnSpc>
              <a:spcBef>
                <a:spcPts val="1200"/>
              </a:spcBef>
              <a:spcAft>
                <a:spcPts val="1200"/>
              </a:spcAft>
            </a:pPr>
            <a:r>
              <a:rPr lang="nl-NL" b="1" dirty="0"/>
              <a:t>Het bestaande elektriciteitsnet moet flink worden uitgebreid en verzwaard. </a:t>
            </a:r>
            <a:r>
              <a:rPr lang="nl-NL" dirty="0"/>
              <a:t>Met dikkere kabels onder de grond en meer stations boven de grond.</a:t>
            </a:r>
          </a:p>
        </p:txBody>
      </p:sp>
      <p:pic>
        <p:nvPicPr>
          <p:cNvPr id="3" name="Afbeelding 2">
            <a:extLst>
              <a:ext uri="{FF2B5EF4-FFF2-40B4-BE49-F238E27FC236}">
                <a16:creationId xmlns:a16="http://schemas.microsoft.com/office/drawing/2014/main" id="{0E182E5A-48FA-4171-AC68-DC6EBD1B3693}"/>
              </a:ext>
            </a:extLst>
          </p:cNvPr>
          <p:cNvPicPr>
            <a:picLocks noChangeAspect="1"/>
          </p:cNvPicPr>
          <p:nvPr/>
        </p:nvPicPr>
        <p:blipFill rotWithShape="1">
          <a:blip r:embed="rId5"/>
          <a:srcRect t="12345" r="20230" b="9315"/>
          <a:stretch/>
        </p:blipFill>
        <p:spPr>
          <a:xfrm>
            <a:off x="7277624" y="5253437"/>
            <a:ext cx="4312659" cy="873631"/>
          </a:xfrm>
          <a:prstGeom prst="rect">
            <a:avLst/>
          </a:prstGeom>
        </p:spPr>
      </p:pic>
      <p:sp>
        <p:nvSpPr>
          <p:cNvPr id="13" name="Tijdelijke aanduiding voor tekst 7">
            <a:extLst>
              <a:ext uri="{FF2B5EF4-FFF2-40B4-BE49-F238E27FC236}">
                <a16:creationId xmlns:a16="http://schemas.microsoft.com/office/drawing/2014/main" id="{3C986C4A-874E-BB47-C492-4112CF83296B}"/>
              </a:ext>
            </a:extLst>
          </p:cNvPr>
          <p:cNvSpPr txBox="1">
            <a:spLocks/>
          </p:cNvSpPr>
          <p:nvPr/>
        </p:nvSpPr>
        <p:spPr>
          <a:xfrm>
            <a:off x="7419138" y="1797160"/>
            <a:ext cx="2492695" cy="2189418"/>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100" b="1" dirty="0">
                <a:solidFill>
                  <a:schemeClr val="bg1"/>
                </a:solidFill>
              </a:rPr>
              <a:t>CAPACITEITSKAART INVOEDING ELEKTRICITEITSNET</a:t>
            </a:r>
          </a:p>
          <a:p>
            <a:pPr marL="0" indent="0">
              <a:lnSpc>
                <a:spcPct val="100000"/>
              </a:lnSpc>
              <a:spcBef>
                <a:spcPts val="0"/>
              </a:spcBef>
              <a:spcAft>
                <a:spcPts val="0"/>
              </a:spcAft>
              <a:buNone/>
            </a:pPr>
            <a:endParaRPr lang="nl-NL" dirty="0">
              <a:solidFill>
                <a:schemeClr val="bg1"/>
              </a:solidFill>
            </a:endParaRPr>
          </a:p>
          <a:p>
            <a:pPr marL="0" indent="0">
              <a:lnSpc>
                <a:spcPct val="100000"/>
              </a:lnSpc>
              <a:spcBef>
                <a:spcPts val="0"/>
              </a:spcBef>
              <a:spcAft>
                <a:spcPts val="0"/>
              </a:spcAft>
              <a:buNone/>
            </a:pPr>
            <a:r>
              <a:rPr lang="nl-NL" sz="1100" dirty="0">
                <a:solidFill>
                  <a:schemeClr val="bg1"/>
                </a:solidFill>
              </a:rPr>
              <a:t>Bijgewerkt 21-07-2022 </a:t>
            </a:r>
            <a:br>
              <a:rPr lang="nl-NL" sz="1100" dirty="0">
                <a:solidFill>
                  <a:schemeClr val="bg1"/>
                </a:solidFill>
              </a:rPr>
            </a:br>
            <a:endParaRPr lang="nl-NL" sz="1100" dirty="0">
              <a:solidFill>
                <a:schemeClr val="bg1"/>
              </a:solidFill>
            </a:endParaRPr>
          </a:p>
          <a:p>
            <a:pPr marL="0" indent="0">
              <a:lnSpc>
                <a:spcPct val="100000"/>
              </a:lnSpc>
              <a:spcBef>
                <a:spcPts val="0"/>
              </a:spcBef>
              <a:spcAft>
                <a:spcPts val="0"/>
              </a:spcAft>
              <a:buNone/>
            </a:pPr>
            <a:r>
              <a:rPr lang="nl-NL" sz="1100" b="1" dirty="0">
                <a:solidFill>
                  <a:schemeClr val="bg1"/>
                </a:solidFill>
                <a:hlinkClick r:id="rId6">
                  <a:extLst>
                    <a:ext uri="{A12FA001-AC4F-418D-AE19-62706E023703}">
                      <ahyp:hlinkClr xmlns:ahyp="http://schemas.microsoft.com/office/drawing/2018/hyperlinkcolor" val="tx"/>
                    </a:ext>
                  </a:extLst>
                </a:hlinkClick>
              </a:rPr>
              <a:t>Klik hier</a:t>
            </a:r>
            <a:r>
              <a:rPr lang="nl-NL" sz="1100" b="1" dirty="0">
                <a:solidFill>
                  <a:schemeClr val="bg1"/>
                </a:solidFill>
              </a:rPr>
              <a:t> </a:t>
            </a:r>
            <a:r>
              <a:rPr lang="nl-NL" sz="1100" dirty="0">
                <a:solidFill>
                  <a:schemeClr val="bg1"/>
                </a:solidFill>
              </a:rPr>
              <a:t>voor het meest </a:t>
            </a:r>
            <a:br>
              <a:rPr lang="nl-NL" sz="1100" dirty="0">
                <a:solidFill>
                  <a:schemeClr val="bg1"/>
                </a:solidFill>
              </a:rPr>
            </a:br>
            <a:r>
              <a:rPr lang="nl-NL" sz="1100" dirty="0">
                <a:solidFill>
                  <a:schemeClr val="bg1"/>
                </a:solidFill>
              </a:rPr>
              <a:t>recente  kaartbeeld</a:t>
            </a:r>
          </a:p>
        </p:txBody>
      </p:sp>
    </p:spTree>
    <p:extLst>
      <p:ext uri="{BB962C8B-B14F-4D97-AF65-F5344CB8AC3E}">
        <p14:creationId xmlns:p14="http://schemas.microsoft.com/office/powerpoint/2010/main" val="240759212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descr="Afbeelding met kaart&#10;&#10;Automatisch gegenereerde beschrijving">
            <a:extLst>
              <a:ext uri="{FF2B5EF4-FFF2-40B4-BE49-F238E27FC236}">
                <a16:creationId xmlns:a16="http://schemas.microsoft.com/office/drawing/2014/main" id="{50865E2E-2189-406D-3A2C-473673CA87DE}"/>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20192" t="19818" r="30388" b="10721"/>
          <a:stretch/>
        </p:blipFill>
        <p:spPr>
          <a:xfrm>
            <a:off x="7270361" y="1670050"/>
            <a:ext cx="4339324" cy="3678659"/>
          </a:xfrm>
        </p:spPr>
      </p:pic>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9318336" cy="600455"/>
          </a:xfrm>
        </p:spPr>
        <p:txBody>
          <a:bodyPr/>
          <a:lstStyle/>
          <a:p>
            <a:r>
              <a:rPr lang="nl-NL" sz="2600" dirty="0"/>
              <a:t>Impact van de energietransitie op de infrastructuur (2)</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11" name="Tijdelijke aanduiding voor tekst 7">
            <a:extLst>
              <a:ext uri="{FF2B5EF4-FFF2-40B4-BE49-F238E27FC236}">
                <a16:creationId xmlns:a16="http://schemas.microsoft.com/office/drawing/2014/main" id="{FA6DB6B8-12DD-335D-3668-4D2CD844A456}"/>
              </a:ext>
            </a:extLst>
          </p:cNvPr>
          <p:cNvSpPr txBox="1">
            <a:spLocks/>
          </p:cNvSpPr>
          <p:nvPr/>
        </p:nvSpPr>
        <p:spPr>
          <a:xfrm>
            <a:off x="568552" y="1662979"/>
            <a:ext cx="6162974" cy="4836471"/>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285750" indent="-285750">
              <a:lnSpc>
                <a:spcPct val="120000"/>
              </a:lnSpc>
              <a:spcBef>
                <a:spcPts val="1200"/>
              </a:spcBef>
              <a:spcAft>
                <a:spcPts val="1200"/>
              </a:spcAft>
            </a:pPr>
            <a:r>
              <a:rPr lang="nl-NL" b="1" dirty="0">
                <a:cs typeface="Arial"/>
              </a:rPr>
              <a:t>Het elektriciteitsnet is op veel plekken niet berekend op de snel groeiende vraag naar elektriciteit.</a:t>
            </a:r>
            <a:r>
              <a:rPr lang="nl-NL" dirty="0">
                <a:cs typeface="Arial"/>
              </a:rPr>
              <a:t> Dit wordt veroorzaakt  doordat          we meer elektrisch rijden en verwarmen. </a:t>
            </a:r>
          </a:p>
          <a:p>
            <a:pPr marL="285750" indent="-285750">
              <a:lnSpc>
                <a:spcPct val="120000"/>
              </a:lnSpc>
              <a:spcBef>
                <a:spcPts val="1200"/>
              </a:spcBef>
              <a:spcAft>
                <a:spcPts val="1200"/>
              </a:spcAft>
            </a:pPr>
            <a:r>
              <a:rPr lang="nl-NL" b="1" dirty="0">
                <a:cs typeface="Arial"/>
              </a:rPr>
              <a:t>Er is sprake van schaarste voor afname als de energie-vraag </a:t>
            </a:r>
            <a:br>
              <a:rPr lang="nl-NL" b="1" dirty="0">
                <a:cs typeface="Arial"/>
              </a:rPr>
            </a:br>
            <a:r>
              <a:rPr lang="nl-NL" b="1" dirty="0">
                <a:cs typeface="Arial"/>
              </a:rPr>
              <a:t>groter is dan de beschikbare netcapaciteit. </a:t>
            </a:r>
            <a:r>
              <a:rPr lang="nl-NL" dirty="0">
                <a:cs typeface="Arial"/>
              </a:rPr>
              <a:t>Nieuwe bedrijven        kunnen voorlopig niet worden aangesloten op het elektriciteitsnet </a:t>
            </a:r>
            <a:br>
              <a:rPr lang="nl-NL" dirty="0">
                <a:cs typeface="Arial"/>
              </a:rPr>
            </a:br>
            <a:r>
              <a:rPr lang="nl-NL" dirty="0">
                <a:cs typeface="Arial"/>
              </a:rPr>
              <a:t>en bestaande bedrijven kunnen niet uitbreiden.</a:t>
            </a:r>
          </a:p>
          <a:p>
            <a:pPr marL="285750" indent="-285750">
              <a:lnSpc>
                <a:spcPct val="120000"/>
              </a:lnSpc>
              <a:spcBef>
                <a:spcPts val="1200"/>
              </a:spcBef>
              <a:spcAft>
                <a:spcPts val="1200"/>
              </a:spcAft>
            </a:pPr>
            <a:r>
              <a:rPr lang="nl-NL" b="1" dirty="0">
                <a:cs typeface="Arial"/>
              </a:rPr>
              <a:t>De piekvraag is er alleen op bepaalde momenten van de dag.           </a:t>
            </a:r>
            <a:r>
              <a:rPr lang="nl-NL" dirty="0">
                <a:ea typeface="+mn-lt"/>
                <a:cs typeface="+mn-lt"/>
              </a:rPr>
              <a:t>Op andere tijdstippen is er wel nog voldoende ruimte op het net. </a:t>
            </a:r>
          </a:p>
          <a:p>
            <a:pPr marL="285750" indent="-285750">
              <a:lnSpc>
                <a:spcPct val="120000"/>
              </a:lnSpc>
              <a:spcBef>
                <a:spcPts val="1200"/>
              </a:spcBef>
              <a:spcAft>
                <a:spcPts val="1200"/>
              </a:spcAft>
            </a:pPr>
            <a:r>
              <a:rPr lang="nl-NL" b="1" dirty="0">
                <a:ea typeface="+mn-lt"/>
                <a:cs typeface="+mn-lt"/>
              </a:rPr>
              <a:t>Door slim samen te werken met partijen in de omgeving kan </a:t>
            </a:r>
            <a:br>
              <a:rPr lang="nl-NL" b="1" dirty="0">
                <a:ea typeface="+mn-lt"/>
                <a:cs typeface="+mn-lt"/>
              </a:rPr>
            </a:br>
            <a:r>
              <a:rPr lang="nl-NL" b="1" dirty="0">
                <a:ea typeface="+mn-lt"/>
                <a:cs typeface="+mn-lt"/>
              </a:rPr>
              <a:t>de piekbelasting op het net worden verlaagd.  </a:t>
            </a:r>
            <a:r>
              <a:rPr lang="nl-NL" dirty="0">
                <a:ea typeface="+mn-lt"/>
                <a:cs typeface="+mn-lt"/>
              </a:rPr>
              <a:t>Bijvoorbeeld door afspraken te maken over de verdeling van de energievraag over de dag. </a:t>
            </a:r>
            <a:endParaRPr lang="nl-NL" dirty="0">
              <a:cs typeface="Arial"/>
            </a:endParaRPr>
          </a:p>
          <a:p>
            <a:pPr marL="285750" indent="-285750">
              <a:lnSpc>
                <a:spcPct val="120000"/>
              </a:lnSpc>
              <a:spcBef>
                <a:spcPts val="0"/>
              </a:spcBef>
              <a:spcAft>
                <a:spcPts val="0"/>
              </a:spcAft>
            </a:pPr>
            <a:endParaRPr lang="nl-NL" dirty="0">
              <a:cs typeface="Arial"/>
            </a:endParaRPr>
          </a:p>
          <a:p>
            <a:pPr marL="285750" indent="-285750">
              <a:lnSpc>
                <a:spcPct val="120000"/>
              </a:lnSpc>
              <a:spcBef>
                <a:spcPts val="0"/>
              </a:spcBef>
              <a:spcAft>
                <a:spcPts val="0"/>
              </a:spcAft>
            </a:pPr>
            <a:endParaRPr lang="nl-NL" dirty="0">
              <a:cs typeface="Arial"/>
            </a:endParaRPr>
          </a:p>
          <a:p>
            <a:pPr marL="285750" indent="-285750">
              <a:lnSpc>
                <a:spcPct val="120000"/>
              </a:lnSpc>
              <a:spcBef>
                <a:spcPts val="0"/>
              </a:spcBef>
              <a:spcAft>
                <a:spcPts val="0"/>
              </a:spcAft>
            </a:pPr>
            <a:endParaRPr lang="nl-NL" dirty="0">
              <a:cs typeface="Arial"/>
            </a:endParaRPr>
          </a:p>
          <a:p>
            <a:pPr marL="285750" indent="-285750">
              <a:lnSpc>
                <a:spcPct val="120000"/>
              </a:lnSpc>
              <a:spcBef>
                <a:spcPts val="0"/>
              </a:spcBef>
              <a:spcAft>
                <a:spcPts val="0"/>
              </a:spcAft>
            </a:pPr>
            <a:endParaRPr lang="nl-NL" dirty="0">
              <a:cs typeface="Arial"/>
            </a:endParaRPr>
          </a:p>
          <a:p>
            <a:pPr marL="285750" indent="-285750">
              <a:lnSpc>
                <a:spcPct val="120000"/>
              </a:lnSpc>
              <a:spcBef>
                <a:spcPts val="0"/>
              </a:spcBef>
              <a:spcAft>
                <a:spcPts val="0"/>
              </a:spcAft>
            </a:pPr>
            <a:endParaRPr lang="nl-NL" dirty="0">
              <a:cs typeface="Arial"/>
            </a:endParaRPr>
          </a:p>
          <a:p>
            <a:pPr marL="285750" indent="-285750">
              <a:lnSpc>
                <a:spcPct val="120000"/>
              </a:lnSpc>
              <a:spcBef>
                <a:spcPts val="0"/>
              </a:spcBef>
              <a:spcAft>
                <a:spcPts val="0"/>
              </a:spcAft>
            </a:pPr>
            <a:endParaRPr lang="nl-NL" dirty="0">
              <a:cs typeface="Arial"/>
            </a:endParaRPr>
          </a:p>
          <a:p>
            <a:pPr marL="0" indent="0">
              <a:lnSpc>
                <a:spcPct val="120000"/>
              </a:lnSpc>
              <a:spcBef>
                <a:spcPts val="0"/>
              </a:spcBef>
              <a:spcAft>
                <a:spcPts val="0"/>
              </a:spcAft>
              <a:buNone/>
            </a:pPr>
            <a:endParaRPr lang="nl-NL" dirty="0">
              <a:cs typeface="Arial"/>
            </a:endParaRPr>
          </a:p>
          <a:p>
            <a:pPr marL="264795" indent="-264795">
              <a:lnSpc>
                <a:spcPct val="120000"/>
              </a:lnSpc>
              <a:spcBef>
                <a:spcPts val="0"/>
              </a:spcBef>
              <a:spcAft>
                <a:spcPts val="0"/>
              </a:spcAft>
            </a:pPr>
            <a:endParaRPr lang="nl-NL" sz="1450" dirty="0">
              <a:cs typeface="Arial"/>
            </a:endParaRPr>
          </a:p>
        </p:txBody>
      </p:sp>
      <p:sp>
        <p:nvSpPr>
          <p:cNvPr id="12" name="Tijdelijke aanduiding voor tekst 7">
            <a:extLst>
              <a:ext uri="{FF2B5EF4-FFF2-40B4-BE49-F238E27FC236}">
                <a16:creationId xmlns:a16="http://schemas.microsoft.com/office/drawing/2014/main" id="{11667424-EFBE-4872-8F09-5254E9B916F5}"/>
              </a:ext>
            </a:extLst>
          </p:cNvPr>
          <p:cNvSpPr txBox="1">
            <a:spLocks/>
          </p:cNvSpPr>
          <p:nvPr/>
        </p:nvSpPr>
        <p:spPr>
          <a:xfrm>
            <a:off x="7446035" y="1895745"/>
            <a:ext cx="2791349" cy="1273157"/>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100" b="1" dirty="0">
                <a:solidFill>
                  <a:schemeClr val="bg1"/>
                </a:solidFill>
              </a:rPr>
              <a:t>CAPACITEITSKAART AFNAME ELEKTRICITEITSNET</a:t>
            </a:r>
          </a:p>
          <a:p>
            <a:pPr marL="0" indent="0">
              <a:lnSpc>
                <a:spcPct val="100000"/>
              </a:lnSpc>
              <a:spcBef>
                <a:spcPts val="0"/>
              </a:spcBef>
              <a:spcAft>
                <a:spcPts val="0"/>
              </a:spcAft>
              <a:buNone/>
            </a:pPr>
            <a:endParaRPr lang="nl-NL" dirty="0">
              <a:solidFill>
                <a:schemeClr val="bg1"/>
              </a:solidFill>
            </a:endParaRPr>
          </a:p>
          <a:p>
            <a:pPr marL="0" indent="0">
              <a:lnSpc>
                <a:spcPct val="100000"/>
              </a:lnSpc>
              <a:spcBef>
                <a:spcPts val="0"/>
              </a:spcBef>
              <a:spcAft>
                <a:spcPts val="0"/>
              </a:spcAft>
              <a:buNone/>
            </a:pPr>
            <a:r>
              <a:rPr lang="nl-NL" sz="1100" dirty="0">
                <a:solidFill>
                  <a:schemeClr val="bg1"/>
                </a:solidFill>
              </a:rPr>
              <a:t>Bijgewerkt 21-07-2022 </a:t>
            </a:r>
          </a:p>
          <a:p>
            <a:pPr marL="0" indent="0">
              <a:lnSpc>
                <a:spcPct val="100000"/>
              </a:lnSpc>
              <a:spcBef>
                <a:spcPts val="0"/>
              </a:spcBef>
              <a:spcAft>
                <a:spcPts val="0"/>
              </a:spcAft>
              <a:buNone/>
            </a:pPr>
            <a:br>
              <a:rPr lang="nl-NL" sz="1100" dirty="0">
                <a:solidFill>
                  <a:schemeClr val="bg1"/>
                </a:solidFill>
              </a:rPr>
            </a:br>
            <a:r>
              <a:rPr lang="nl-NL" sz="1100" b="1" dirty="0">
                <a:solidFill>
                  <a:schemeClr val="bg1"/>
                </a:solidFill>
                <a:hlinkClick r:id="rId5">
                  <a:extLst>
                    <a:ext uri="{A12FA001-AC4F-418D-AE19-62706E023703}">
                      <ahyp:hlinkClr xmlns:ahyp="http://schemas.microsoft.com/office/drawing/2018/hyperlinkcolor" val="tx"/>
                    </a:ext>
                  </a:extLst>
                </a:hlinkClick>
              </a:rPr>
              <a:t>Klik hier</a:t>
            </a:r>
            <a:r>
              <a:rPr lang="nl-NL" sz="1100" b="1" dirty="0">
                <a:solidFill>
                  <a:schemeClr val="bg1"/>
                </a:solidFill>
              </a:rPr>
              <a:t> </a:t>
            </a:r>
            <a:r>
              <a:rPr lang="nl-NL" sz="1100" dirty="0">
                <a:solidFill>
                  <a:schemeClr val="bg1"/>
                </a:solidFill>
              </a:rPr>
              <a:t>voor het meest </a:t>
            </a:r>
            <a:br>
              <a:rPr lang="nl-NL" sz="1100" dirty="0">
                <a:solidFill>
                  <a:schemeClr val="bg1"/>
                </a:solidFill>
              </a:rPr>
            </a:br>
            <a:r>
              <a:rPr lang="nl-NL" sz="1100" dirty="0">
                <a:solidFill>
                  <a:schemeClr val="bg1"/>
                </a:solidFill>
              </a:rPr>
              <a:t>recente  kaartbeeld</a:t>
            </a:r>
          </a:p>
          <a:p>
            <a:pPr marL="0" indent="0">
              <a:lnSpc>
                <a:spcPct val="100000"/>
              </a:lnSpc>
              <a:spcBef>
                <a:spcPts val="0"/>
              </a:spcBef>
              <a:spcAft>
                <a:spcPts val="0"/>
              </a:spcAft>
              <a:buNone/>
            </a:pPr>
            <a:endParaRPr lang="nl-NL" sz="1100" dirty="0">
              <a:solidFill>
                <a:schemeClr val="bg1"/>
              </a:solidFill>
            </a:endParaRPr>
          </a:p>
        </p:txBody>
      </p:sp>
      <p:pic>
        <p:nvPicPr>
          <p:cNvPr id="2" name="Afbeelding 1">
            <a:extLst>
              <a:ext uri="{FF2B5EF4-FFF2-40B4-BE49-F238E27FC236}">
                <a16:creationId xmlns:a16="http://schemas.microsoft.com/office/drawing/2014/main" id="{A0A5DC79-8017-C4B4-F872-A39A7AF3094C}"/>
              </a:ext>
            </a:extLst>
          </p:cNvPr>
          <p:cNvPicPr>
            <a:picLocks noChangeAspect="1"/>
          </p:cNvPicPr>
          <p:nvPr/>
        </p:nvPicPr>
        <p:blipFill rotWithShape="1">
          <a:blip r:embed="rId6"/>
          <a:srcRect t="12345" r="20230" b="9315"/>
          <a:stretch/>
        </p:blipFill>
        <p:spPr>
          <a:xfrm>
            <a:off x="7270362" y="5348709"/>
            <a:ext cx="4387566" cy="888805"/>
          </a:xfrm>
          <a:prstGeom prst="rect">
            <a:avLst/>
          </a:prstGeom>
        </p:spPr>
      </p:pic>
    </p:spTree>
    <p:extLst>
      <p:ext uri="{BB962C8B-B14F-4D97-AF65-F5344CB8AC3E}">
        <p14:creationId xmlns:p14="http://schemas.microsoft.com/office/powerpoint/2010/main" val="2020149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erticale tekst 8">
            <a:extLst>
              <a:ext uri="{FF2B5EF4-FFF2-40B4-BE49-F238E27FC236}">
                <a16:creationId xmlns:a16="http://schemas.microsoft.com/office/drawing/2014/main" id="{23A60B52-D612-4BA2-BA8E-949A8584300A}"/>
              </a:ext>
            </a:extLst>
          </p:cNvPr>
          <p:cNvSpPr>
            <a:spLocks noGrp="1"/>
          </p:cNvSpPr>
          <p:nvPr>
            <p:ph type="body" orient="vert" idx="1"/>
          </p:nvPr>
        </p:nvSpPr>
        <p:spPr>
          <a:xfrm>
            <a:off x="574675" y="1670050"/>
            <a:ext cx="5665788" cy="3913605"/>
          </a:xfrm>
        </p:spPr>
        <p:txBody>
          <a:bodyPr/>
          <a:lstStyle/>
          <a:p>
            <a:pPr marL="264795" indent="-264795">
              <a:lnSpc>
                <a:spcPct val="120000"/>
              </a:lnSpc>
              <a:spcBef>
                <a:spcPts val="1200"/>
              </a:spcBef>
              <a:spcAft>
                <a:spcPts val="1200"/>
              </a:spcAft>
            </a:pPr>
            <a:r>
              <a:rPr lang="nl-NL" b="1" dirty="0"/>
              <a:t>Het ruimtebeslag van de energie-infrastructuur neemt toe.</a:t>
            </a:r>
            <a:endParaRPr lang="en-US" dirty="0">
              <a:cs typeface="Arial"/>
            </a:endParaRPr>
          </a:p>
          <a:p>
            <a:pPr marL="264795" indent="-264795">
              <a:lnSpc>
                <a:spcPct val="120000"/>
              </a:lnSpc>
              <a:spcBef>
                <a:spcPts val="1200"/>
              </a:spcBef>
              <a:spcAft>
                <a:spcPts val="1200"/>
              </a:spcAft>
            </a:pPr>
            <a:r>
              <a:rPr lang="nl-NL" b="1" dirty="0"/>
              <a:t>Onder de grond zijn er meer en dikkere kabels nodig. </a:t>
            </a:r>
            <a:br>
              <a:rPr lang="nl-NL" dirty="0"/>
            </a:br>
            <a:r>
              <a:rPr lang="nl-NL" dirty="0"/>
              <a:t>Op veel plekken is de grond al overvol. Dat maakt uitbreiding van de energie-infrastructuur uitdagend.</a:t>
            </a:r>
            <a:endParaRPr lang="nl-NL" dirty="0">
              <a:cs typeface="Arial"/>
            </a:endParaRPr>
          </a:p>
          <a:p>
            <a:pPr marL="264795" indent="-264795">
              <a:lnSpc>
                <a:spcPct val="120000"/>
              </a:lnSpc>
              <a:spcBef>
                <a:spcPts val="1200"/>
              </a:spcBef>
              <a:spcAft>
                <a:spcPts val="1200"/>
              </a:spcAft>
            </a:pPr>
            <a:r>
              <a:rPr lang="nl-NL" b="1" dirty="0"/>
              <a:t>Bovengronds neemt het aantal elektriciteitshuisjes (stations) flink toe.</a:t>
            </a:r>
            <a:r>
              <a:rPr lang="nl-NL" dirty="0"/>
              <a:t> In wijken die van het gas afgaan kan dit zelfs een verdrievoudiging van het aantal stations betekenen.</a:t>
            </a:r>
            <a:endParaRPr lang="nl-NL" dirty="0">
              <a:cs typeface="Arial"/>
            </a:endParaRPr>
          </a:p>
          <a:p>
            <a:pPr>
              <a:lnSpc>
                <a:spcPct val="120000"/>
              </a:lnSpc>
              <a:spcBef>
                <a:spcPts val="1200"/>
              </a:spcBef>
              <a:spcAft>
                <a:spcPts val="1200"/>
              </a:spcAft>
            </a:pPr>
            <a:r>
              <a:rPr lang="nl-NL" dirty="0"/>
              <a:t> </a:t>
            </a:r>
            <a:r>
              <a:rPr lang="nl-NL" b="1" dirty="0"/>
              <a:t>Het realiseren van uitbreidingen van het energienet duren doorgaans langer dan van een wind-of zonnepark</a:t>
            </a:r>
            <a:r>
              <a:rPr lang="nl-NL" dirty="0"/>
              <a:t>. Door verder vooruit te kijken en beter te anticiperen is er meer tijd om te zoeken naar geschikte locaties voor de boven-en ondergrondse infrastructuur. </a:t>
            </a:r>
            <a:endParaRPr lang="nl-NL" dirty="0">
              <a:cs typeface="Arial"/>
            </a:endParaRPr>
          </a:p>
          <a:p>
            <a:pPr marL="264795" indent="-264795">
              <a:lnSpc>
                <a:spcPct val="100000"/>
              </a:lnSpc>
            </a:pPr>
            <a:endParaRPr lang="nl-NL" sz="1450" dirty="0">
              <a:cs typeface="Arial"/>
            </a:endParaRPr>
          </a:p>
        </p:txBody>
      </p:sp>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3" y="302833"/>
            <a:ext cx="10253420" cy="600455"/>
          </a:xfrm>
        </p:spPr>
        <p:txBody>
          <a:bodyPr/>
          <a:lstStyle/>
          <a:p>
            <a:r>
              <a:rPr lang="nl-NL" sz="2600" dirty="0"/>
              <a:t>Impact van de energietransitie op de fysieke leefomgeving</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pic>
        <p:nvPicPr>
          <p:cNvPr id="15" name="Tijdelijke aanduiding voor afbeelding 4">
            <a:extLst>
              <a:ext uri="{FF2B5EF4-FFF2-40B4-BE49-F238E27FC236}">
                <a16:creationId xmlns:a16="http://schemas.microsoft.com/office/drawing/2014/main" id="{8DC31AE2-A017-40FC-BFC7-D03D98E97330}"/>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l="9707" r="9539"/>
          <a:stretch/>
        </p:blipFill>
        <p:spPr>
          <a:xfrm>
            <a:off x="6980904" y="1670049"/>
            <a:ext cx="4623722" cy="3817091"/>
          </a:xfrm>
          <a:custGeom>
            <a:avLst/>
            <a:gdLst>
              <a:gd name="connsiteX0" fmla="*/ 0 w 5251324"/>
              <a:gd name="connsiteY0" fmla="*/ 0 h 6282663"/>
              <a:gd name="connsiteX1" fmla="*/ 5251324 w 5251324"/>
              <a:gd name="connsiteY1" fmla="*/ 0 h 6282663"/>
              <a:gd name="connsiteX2" fmla="*/ 5251324 w 5251324"/>
              <a:gd name="connsiteY2" fmla="*/ 6282663 h 6282663"/>
              <a:gd name="connsiteX3" fmla="*/ 0 w 5251324"/>
              <a:gd name="connsiteY3" fmla="*/ 6282663 h 6282663"/>
            </a:gdLst>
            <a:ahLst/>
            <a:cxnLst>
              <a:cxn ang="0">
                <a:pos x="connsiteX0" y="connsiteY0"/>
              </a:cxn>
              <a:cxn ang="0">
                <a:pos x="connsiteX1" y="connsiteY1"/>
              </a:cxn>
              <a:cxn ang="0">
                <a:pos x="connsiteX2" y="connsiteY2"/>
              </a:cxn>
              <a:cxn ang="0">
                <a:pos x="connsiteX3" y="connsiteY3"/>
              </a:cxn>
            </a:cxnLst>
            <a:rect l="l" t="t" r="r" b="b"/>
            <a:pathLst>
              <a:path w="5251324" h="6282663">
                <a:moveTo>
                  <a:pt x="0" y="0"/>
                </a:moveTo>
                <a:lnTo>
                  <a:pt x="5251324" y="0"/>
                </a:lnTo>
                <a:lnTo>
                  <a:pt x="5251324" y="6282663"/>
                </a:lnTo>
                <a:lnTo>
                  <a:pt x="0" y="6282663"/>
                </a:lnTo>
                <a:close/>
              </a:path>
            </a:pathLst>
          </a:custGeom>
          <a:solidFill>
            <a:schemeClr val="bg1"/>
          </a:solidFill>
        </p:spPr>
      </p:pic>
    </p:spTree>
    <p:extLst>
      <p:ext uri="{BB962C8B-B14F-4D97-AF65-F5344CB8AC3E}">
        <p14:creationId xmlns:p14="http://schemas.microsoft.com/office/powerpoint/2010/main" val="191453644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90258-E000-4698-B216-8E4CE76AE4ED}"/>
              </a:ext>
            </a:extLst>
          </p:cNvPr>
          <p:cNvSpPr>
            <a:spLocks noGrp="1"/>
          </p:cNvSpPr>
          <p:nvPr>
            <p:ph type="title"/>
          </p:nvPr>
        </p:nvSpPr>
        <p:spPr>
          <a:xfrm>
            <a:off x="1220123" y="302833"/>
            <a:ext cx="9796220" cy="600455"/>
          </a:xfrm>
        </p:spPr>
        <p:txBody>
          <a:bodyPr/>
          <a:lstStyle/>
          <a:p>
            <a:r>
              <a:rPr lang="nl-NL" sz="2600"/>
              <a:t>Energietransitie thema’s in relatie tot de Omgevingswet</a:t>
            </a:r>
          </a:p>
        </p:txBody>
      </p:sp>
      <p:sp>
        <p:nvSpPr>
          <p:cNvPr id="3" name="Tijdelijke aanduiding voor tekst 9">
            <a:extLst>
              <a:ext uri="{FF2B5EF4-FFF2-40B4-BE49-F238E27FC236}">
                <a16:creationId xmlns:a16="http://schemas.microsoft.com/office/drawing/2014/main" id="{366B3BC2-FB49-40AD-8C64-3C1B53DC7B24}"/>
              </a:ext>
            </a:extLst>
          </p:cNvPr>
          <p:cNvSpPr txBox="1">
            <a:spLocks/>
          </p:cNvSpPr>
          <p:nvPr/>
        </p:nvSpPr>
        <p:spPr>
          <a:xfrm>
            <a:off x="574675" y="1376363"/>
            <a:ext cx="5085447" cy="4225925"/>
          </a:xfrm>
          <a:prstGeom prst="rect">
            <a:avLst/>
          </a:prstGeom>
        </p:spPr>
        <p:txBody>
          <a:bodyPr lIns="91440" tIns="45720" rIns="91440" bIns="45720" anchor="t"/>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342900" indent="-342900">
              <a:lnSpc>
                <a:spcPct val="120000"/>
              </a:lnSpc>
              <a:spcBef>
                <a:spcPts val="400"/>
              </a:spcBef>
              <a:spcAft>
                <a:spcPts val="800"/>
              </a:spcAft>
              <a:buFont typeface="+mj-lt"/>
              <a:buAutoNum type="arabicPeriod"/>
            </a:pPr>
            <a:r>
              <a:rPr lang="nl-NL" sz="1500" b="1" dirty="0">
                <a:hlinkClick r:id="rId2" action="ppaction://hlinksldjump">
                  <a:extLst>
                    <a:ext uri="{A12FA001-AC4F-418D-AE19-62706E023703}">
                      <ahyp:hlinkClr xmlns:ahyp="http://schemas.microsoft.com/office/drawing/2018/hyperlinkcolor" val="tx"/>
                    </a:ext>
                  </a:extLst>
                </a:hlinkClick>
              </a:rPr>
              <a:t>Regionale Energiestrategie</a:t>
            </a:r>
            <a:r>
              <a:rPr lang="nl-NL" sz="1500" b="1" dirty="0"/>
              <a:t> (RES)</a:t>
            </a:r>
            <a:endParaRPr lang="nl-NL" sz="1500" b="1" dirty="0">
              <a:cs typeface="Arial"/>
            </a:endParaRPr>
          </a:p>
          <a:p>
            <a:pPr lvl="1" indent="-277495">
              <a:lnSpc>
                <a:spcPct val="120000"/>
              </a:lnSpc>
              <a:spcBef>
                <a:spcPts val="400"/>
              </a:spcBef>
              <a:spcAft>
                <a:spcPts val="800"/>
              </a:spcAft>
              <a:buClr>
                <a:srgbClr val="BDDB00"/>
              </a:buClr>
            </a:pPr>
            <a:r>
              <a:rPr lang="nl-NL" sz="1500" dirty="0"/>
              <a:t>Zon en wind op land</a:t>
            </a:r>
          </a:p>
          <a:p>
            <a:pPr marL="342900" indent="-342900">
              <a:lnSpc>
                <a:spcPct val="120000"/>
              </a:lnSpc>
              <a:spcBef>
                <a:spcPts val="400"/>
              </a:spcBef>
              <a:spcAft>
                <a:spcPts val="800"/>
              </a:spcAft>
              <a:buFont typeface="+mj-lt"/>
              <a:buAutoNum type="arabicPeriod"/>
            </a:pPr>
            <a:r>
              <a:rPr lang="nl-NL" sz="1500" b="1" u="sng" dirty="0">
                <a:hlinkClick r:id="rId3" action="ppaction://hlinksldjump">
                  <a:extLst>
                    <a:ext uri="{A12FA001-AC4F-418D-AE19-62706E023703}">
                      <ahyp:hlinkClr xmlns:ahyp="http://schemas.microsoft.com/office/drawing/2018/hyperlinkcolor" val="tx"/>
                    </a:ext>
                  </a:extLst>
                </a:hlinkClick>
              </a:rPr>
              <a:t>Verduurzaming gebouwde omgeving</a:t>
            </a:r>
            <a:endParaRPr lang="nl-NL" sz="1500" b="1" u="sng" dirty="0"/>
          </a:p>
          <a:p>
            <a:pPr lvl="1" indent="-277495">
              <a:lnSpc>
                <a:spcPct val="120000"/>
              </a:lnSpc>
              <a:spcBef>
                <a:spcPts val="400"/>
              </a:spcBef>
              <a:spcAft>
                <a:spcPts val="200"/>
              </a:spcAft>
            </a:pPr>
            <a:r>
              <a:rPr lang="nl-NL" sz="1500" dirty="0"/>
              <a:t>Warmtetransitie</a:t>
            </a:r>
            <a:endParaRPr lang="nl-NL" sz="1500" dirty="0">
              <a:cs typeface="Arial"/>
            </a:endParaRPr>
          </a:p>
          <a:p>
            <a:pPr lvl="1" indent="-277495">
              <a:lnSpc>
                <a:spcPct val="120000"/>
              </a:lnSpc>
              <a:spcBef>
                <a:spcPts val="400"/>
              </a:spcBef>
              <a:spcAft>
                <a:spcPts val="200"/>
              </a:spcAft>
            </a:pPr>
            <a:r>
              <a:rPr lang="nl-NL" sz="1500" dirty="0"/>
              <a:t>Woningbouw</a:t>
            </a:r>
            <a:endParaRPr lang="nl-NL" sz="1500" dirty="0">
              <a:cs typeface="Arial"/>
            </a:endParaRPr>
          </a:p>
          <a:p>
            <a:pPr marL="342900" indent="-342900">
              <a:lnSpc>
                <a:spcPct val="120000"/>
              </a:lnSpc>
              <a:spcBef>
                <a:spcPts val="400"/>
              </a:spcBef>
              <a:spcAft>
                <a:spcPts val="800"/>
              </a:spcAft>
              <a:buFont typeface="+mj-lt"/>
              <a:buAutoNum type="arabicPeriod"/>
            </a:pPr>
            <a:r>
              <a:rPr lang="nl-NL" sz="1500" b="1" dirty="0">
                <a:hlinkClick r:id="rId4" action="ppaction://hlinksldjump">
                  <a:extLst>
                    <a:ext uri="{A12FA001-AC4F-418D-AE19-62706E023703}">
                      <ahyp:hlinkClr xmlns:ahyp="http://schemas.microsoft.com/office/drawing/2018/hyperlinkcolor" val="tx"/>
                    </a:ext>
                  </a:extLst>
                </a:hlinkClick>
              </a:rPr>
              <a:t>Verduurzaming mobiliteit</a:t>
            </a:r>
            <a:endParaRPr lang="nl-NL" sz="1500" b="1" dirty="0"/>
          </a:p>
          <a:p>
            <a:pPr lvl="1" indent="-277495">
              <a:lnSpc>
                <a:spcPct val="120000"/>
              </a:lnSpc>
              <a:spcBef>
                <a:spcPts val="400"/>
              </a:spcBef>
              <a:spcAft>
                <a:spcPts val="800"/>
              </a:spcAft>
            </a:pPr>
            <a:r>
              <a:rPr lang="nl-NL" sz="1500" dirty="0"/>
              <a:t>Nationale en regionale agenda laadinfra</a:t>
            </a:r>
            <a:endParaRPr lang="nl-NL" sz="1500" dirty="0">
              <a:cs typeface="Arial"/>
            </a:endParaRPr>
          </a:p>
          <a:p>
            <a:pPr marL="342900" indent="-342900">
              <a:lnSpc>
                <a:spcPct val="120000"/>
              </a:lnSpc>
              <a:spcBef>
                <a:spcPts val="400"/>
              </a:spcBef>
              <a:spcAft>
                <a:spcPts val="800"/>
              </a:spcAft>
              <a:buFont typeface="+mj-lt"/>
              <a:buAutoNum type="arabicPeriod"/>
            </a:pPr>
            <a:r>
              <a:rPr lang="nl-NL" sz="1500" b="1" dirty="0">
                <a:hlinkClick r:id="rId5" action="ppaction://hlinksldjump">
                  <a:extLst>
                    <a:ext uri="{A12FA001-AC4F-418D-AE19-62706E023703}">
                      <ahyp:hlinkClr xmlns:ahyp="http://schemas.microsoft.com/office/drawing/2018/hyperlinkcolor" val="tx"/>
                    </a:ext>
                  </a:extLst>
                </a:hlinkClick>
              </a:rPr>
              <a:t>Verduurzaming industrie</a:t>
            </a:r>
            <a:endParaRPr lang="nl-NL" sz="1500" b="1" dirty="0">
              <a:hlinkClick r:id="rId6" action="ppaction://hlinksldjump">
                <a:extLst>
                  <a:ext uri="{A12FA001-AC4F-418D-AE19-62706E023703}">
                    <ahyp:hlinkClr xmlns:ahyp="http://schemas.microsoft.com/office/drawing/2018/hyperlinkcolor" val="tx"/>
                  </a:ext>
                </a:extLst>
              </a:hlinkClick>
            </a:endParaRPr>
          </a:p>
          <a:p>
            <a:pPr lvl="1" indent="-277495">
              <a:lnSpc>
                <a:spcPct val="120000"/>
              </a:lnSpc>
              <a:spcBef>
                <a:spcPts val="400"/>
              </a:spcBef>
              <a:spcAft>
                <a:spcPts val="200"/>
              </a:spcAft>
            </a:pPr>
            <a:r>
              <a:rPr lang="nl-NL" sz="1500" dirty="0"/>
              <a:t>Cluster Energie Strategie (CES)</a:t>
            </a:r>
            <a:endParaRPr lang="nl-NL" sz="1500" dirty="0">
              <a:cs typeface="Arial"/>
            </a:endParaRPr>
          </a:p>
          <a:p>
            <a:pPr lvl="1" indent="-277495">
              <a:lnSpc>
                <a:spcPct val="50000"/>
              </a:lnSpc>
              <a:spcBef>
                <a:spcPts val="400"/>
              </a:spcBef>
              <a:spcAft>
                <a:spcPts val="200"/>
              </a:spcAft>
            </a:pPr>
            <a:r>
              <a:rPr lang="nl-NL" sz="1500" dirty="0"/>
              <a:t>(P)MIEK projecten</a:t>
            </a:r>
          </a:p>
          <a:p>
            <a:pPr marL="265430" lvl="1" indent="0">
              <a:lnSpc>
                <a:spcPct val="50000"/>
              </a:lnSpc>
              <a:spcBef>
                <a:spcPts val="400"/>
              </a:spcBef>
              <a:spcAft>
                <a:spcPts val="200"/>
              </a:spcAft>
              <a:buNone/>
            </a:pPr>
            <a:endParaRPr lang="nl-NL" sz="1500" dirty="0">
              <a:cs typeface="Arial"/>
            </a:endParaRPr>
          </a:p>
          <a:p>
            <a:pPr marL="330200" indent="-342900">
              <a:lnSpc>
                <a:spcPct val="50000"/>
              </a:lnSpc>
              <a:spcBef>
                <a:spcPts val="400"/>
              </a:spcBef>
              <a:spcAft>
                <a:spcPts val="800"/>
              </a:spcAft>
              <a:buFont typeface="+mj-lt"/>
              <a:buAutoNum type="arabicPeriod"/>
            </a:pPr>
            <a:r>
              <a:rPr lang="nl-NL" sz="1500" b="1" dirty="0">
                <a:hlinkClick r:id="rId7" action="ppaction://hlinksldjump">
                  <a:extLst>
                    <a:ext uri="{A12FA001-AC4F-418D-AE19-62706E023703}">
                      <ahyp:hlinkClr xmlns:ahyp="http://schemas.microsoft.com/office/drawing/2018/hyperlinkcolor" val="tx"/>
                    </a:ext>
                  </a:extLst>
                </a:hlinkClick>
              </a:rPr>
              <a:t>Verduurzaming Bedrijventerreinen</a:t>
            </a:r>
            <a:endParaRPr lang="nl-NL" sz="1500" b="1" dirty="0"/>
          </a:p>
          <a:p>
            <a:pPr lvl="1">
              <a:lnSpc>
                <a:spcPct val="50000"/>
              </a:lnSpc>
              <a:spcBef>
                <a:spcPts val="400"/>
              </a:spcBef>
              <a:spcAft>
                <a:spcPts val="800"/>
              </a:spcAft>
            </a:pPr>
            <a:r>
              <a:rPr lang="nl-NL" sz="1500" dirty="0"/>
              <a:t>Combineren en uitwisselen van energie</a:t>
            </a:r>
          </a:p>
        </p:txBody>
      </p:sp>
    </p:spTree>
    <p:extLst>
      <p:ext uri="{BB962C8B-B14F-4D97-AF65-F5344CB8AC3E}">
        <p14:creationId xmlns:p14="http://schemas.microsoft.com/office/powerpoint/2010/main" val="388543146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erticale tekst 8">
            <a:extLst>
              <a:ext uri="{FF2B5EF4-FFF2-40B4-BE49-F238E27FC236}">
                <a16:creationId xmlns:a16="http://schemas.microsoft.com/office/drawing/2014/main" id="{23A60B52-D612-4BA2-BA8E-949A8584300A}"/>
              </a:ext>
            </a:extLst>
          </p:cNvPr>
          <p:cNvSpPr>
            <a:spLocks noGrp="1"/>
          </p:cNvSpPr>
          <p:nvPr>
            <p:ph type="body" orient="vert" idx="1"/>
          </p:nvPr>
        </p:nvSpPr>
        <p:spPr>
          <a:xfrm>
            <a:off x="574675" y="1683698"/>
            <a:ext cx="5665788" cy="3913605"/>
          </a:xfrm>
        </p:spPr>
        <p:txBody>
          <a:bodyPr/>
          <a:lstStyle/>
          <a:p>
            <a:pPr marL="264795" indent="-264795">
              <a:lnSpc>
                <a:spcPct val="100000"/>
              </a:lnSpc>
              <a:spcBef>
                <a:spcPts val="1200"/>
              </a:spcBef>
              <a:spcAft>
                <a:spcPts val="1200"/>
              </a:spcAft>
            </a:pPr>
            <a:r>
              <a:rPr lang="nl-NL" b="1" dirty="0"/>
              <a:t>Nederland is verdeeld in 30 RES regio’s. </a:t>
            </a:r>
            <a:r>
              <a:rPr lang="nl-NL" dirty="0"/>
              <a:t>Binnen die regio's is een plan gemaakt waar en hoe ze zon en wind op land het beste opgewekt kan worden. De RES is bijzonder, omdat deze over gemeente- en provinciale grenzen heengaat. </a:t>
            </a:r>
            <a:endParaRPr lang="en-US" dirty="0"/>
          </a:p>
          <a:p>
            <a:pPr marL="264795" indent="-264795">
              <a:lnSpc>
                <a:spcPct val="100000"/>
              </a:lnSpc>
              <a:spcBef>
                <a:spcPts val="1200"/>
              </a:spcBef>
              <a:spcAft>
                <a:spcPts val="1200"/>
              </a:spcAft>
            </a:pPr>
            <a:r>
              <a:rPr lang="nl-NL" b="1" dirty="0"/>
              <a:t>De RES heeft als doel in 2030 </a:t>
            </a:r>
            <a:r>
              <a:rPr lang="nl-NL" b="1" dirty="0">
                <a:ea typeface="+mn-lt"/>
                <a:cs typeface="+mn-lt"/>
              </a:rPr>
              <a:t>35 </a:t>
            </a:r>
            <a:r>
              <a:rPr lang="nl-NL" b="1" dirty="0" err="1">
                <a:ea typeface="+mn-lt"/>
                <a:cs typeface="+mn-lt"/>
              </a:rPr>
              <a:t>TWh</a:t>
            </a:r>
            <a:r>
              <a:rPr lang="nl-NL" b="1" dirty="0">
                <a:ea typeface="+mn-lt"/>
                <a:cs typeface="+mn-lt"/>
              </a:rPr>
              <a:t> duurzaam opgewekte energie</a:t>
            </a:r>
            <a:r>
              <a:rPr lang="nl-NL" b="1" dirty="0"/>
              <a:t>.  </a:t>
            </a:r>
            <a:endParaRPr lang="nl-NL" b="1" dirty="0">
              <a:cs typeface="Arial"/>
            </a:endParaRPr>
          </a:p>
          <a:p>
            <a:pPr marL="264795" indent="-264795">
              <a:lnSpc>
                <a:spcPct val="100000"/>
              </a:lnSpc>
              <a:spcBef>
                <a:spcPts val="1200"/>
              </a:spcBef>
              <a:spcAft>
                <a:spcPts val="1200"/>
              </a:spcAft>
            </a:pPr>
            <a:r>
              <a:rPr lang="nl-NL" b="1" dirty="0"/>
              <a:t>Enexis Netbeheer heeft tien RES regio’s in haar verzorgingsgebied. </a:t>
            </a:r>
            <a:r>
              <a:rPr lang="nl-NL" dirty="0"/>
              <a:t>Met een </a:t>
            </a:r>
            <a:r>
              <a:rPr lang="nl-NL" dirty="0" err="1"/>
              <a:t>netimpactanalyse</a:t>
            </a:r>
            <a:r>
              <a:rPr lang="nl-NL" dirty="0"/>
              <a:t> wordt doorgerekend wat de gevolgen zijn van de plannen voor de energie-infrastructuur. Denk daarbij aan de benodigde ruimte, realisatietijd en kosten.  </a:t>
            </a:r>
            <a:endParaRPr lang="nl-NL" dirty="0">
              <a:cs typeface="Arial"/>
            </a:endParaRPr>
          </a:p>
          <a:p>
            <a:pPr marL="264795" indent="-264795">
              <a:lnSpc>
                <a:spcPct val="100000"/>
              </a:lnSpc>
              <a:spcBef>
                <a:spcPts val="1200"/>
              </a:spcBef>
              <a:spcAft>
                <a:spcPts val="1200"/>
              </a:spcAft>
            </a:pPr>
            <a:r>
              <a:rPr lang="nl-NL" b="1" dirty="0"/>
              <a:t>Enexis kan gemeenten ondersteunen bij de vertaling van de RES-plannen naar beleid en plannen op lokaal niveau. </a:t>
            </a:r>
            <a:endParaRPr lang="nl-NL" b="1" dirty="0">
              <a:cs typeface="Arial"/>
            </a:endParaRPr>
          </a:p>
          <a:p>
            <a:pPr marL="264795" indent="-264795">
              <a:lnSpc>
                <a:spcPct val="100000"/>
              </a:lnSpc>
              <a:spcAft>
                <a:spcPts val="400"/>
              </a:spcAft>
            </a:pPr>
            <a:endParaRPr lang="nl-NL" sz="1450" dirty="0">
              <a:cs typeface="Arial"/>
            </a:endParaRPr>
          </a:p>
          <a:p>
            <a:pPr marL="0" indent="0">
              <a:lnSpc>
                <a:spcPct val="120000"/>
              </a:lnSpc>
              <a:spcBef>
                <a:spcPts val="0"/>
              </a:spcBef>
              <a:spcAft>
                <a:spcPts val="0"/>
              </a:spcAft>
              <a:buNone/>
            </a:pPr>
            <a:endParaRPr lang="nl-NL" sz="1450" dirty="0"/>
          </a:p>
          <a:p>
            <a:pPr marL="264795" indent="-264795">
              <a:lnSpc>
                <a:spcPct val="100000"/>
              </a:lnSpc>
            </a:pPr>
            <a:endParaRPr lang="nl-NL" sz="1450" dirty="0">
              <a:cs typeface="Arial"/>
            </a:endParaRPr>
          </a:p>
        </p:txBody>
      </p:sp>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3" y="302833"/>
            <a:ext cx="10253420" cy="600455"/>
          </a:xfrm>
        </p:spPr>
        <p:txBody>
          <a:bodyPr/>
          <a:lstStyle/>
          <a:p>
            <a:r>
              <a:rPr lang="nl-NL" sz="2600" dirty="0"/>
              <a:t>Regionale </a:t>
            </a:r>
            <a:r>
              <a:rPr lang="nl-NL" sz="2600"/>
              <a:t>Energiestrategie (RES)</a:t>
            </a:r>
            <a:endParaRPr lang="nl-NL" sz="2600" dirty="0"/>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pic>
        <p:nvPicPr>
          <p:cNvPr id="10" name="Tijdelijke aanduiding voor afbeelding 9">
            <a:extLst>
              <a:ext uri="{FF2B5EF4-FFF2-40B4-BE49-F238E27FC236}">
                <a16:creationId xmlns:a16="http://schemas.microsoft.com/office/drawing/2014/main" id="{9825294A-1A01-4FD9-9F28-10FEDE0AE53D}"/>
              </a:ext>
            </a:extLst>
          </p:cNvPr>
          <p:cNvPicPr>
            <a:picLocks noGrp="1" noChangeAspect="1"/>
          </p:cNvPicPr>
          <p:nvPr>
            <p:ph type="pic" sz="quarter" idx="14"/>
          </p:nvPr>
        </p:nvPicPr>
        <p:blipFill rotWithShape="1">
          <a:blip r:embed="rId4">
            <a:extLst>
              <a:ext uri="{BEBA8EAE-BF5A-486C-A8C5-ECC9F3942E4B}">
                <a14:imgProps xmlns:a14="http://schemas.microsoft.com/office/drawing/2010/main">
                  <a14:imgLayer r:embed="rId5">
                    <a14:imgEffect>
                      <a14:saturation sat="75000"/>
                    </a14:imgEffect>
                  </a14:imgLayer>
                </a14:imgProps>
              </a:ext>
            </a:extLst>
          </a:blip>
          <a:srcRect l="17891" r="13972"/>
          <a:stretch/>
        </p:blipFill>
        <p:spPr>
          <a:xfrm>
            <a:off x="6847461" y="1670050"/>
            <a:ext cx="4757164" cy="3927254"/>
          </a:xfrm>
          <a:prstGeom prst="rect">
            <a:avLst/>
          </a:prstGeom>
        </p:spPr>
      </p:pic>
    </p:spTree>
    <p:extLst>
      <p:ext uri="{BB962C8B-B14F-4D97-AF65-F5344CB8AC3E}">
        <p14:creationId xmlns:p14="http://schemas.microsoft.com/office/powerpoint/2010/main" val="156176023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erticale tekst 8">
            <a:extLst>
              <a:ext uri="{FF2B5EF4-FFF2-40B4-BE49-F238E27FC236}">
                <a16:creationId xmlns:a16="http://schemas.microsoft.com/office/drawing/2014/main" id="{23A60B52-D612-4BA2-BA8E-949A8584300A}"/>
              </a:ext>
            </a:extLst>
          </p:cNvPr>
          <p:cNvSpPr>
            <a:spLocks noGrp="1"/>
          </p:cNvSpPr>
          <p:nvPr>
            <p:ph type="body" orient="vert" idx="1"/>
          </p:nvPr>
        </p:nvSpPr>
        <p:spPr>
          <a:xfrm>
            <a:off x="574675" y="1683698"/>
            <a:ext cx="5665788" cy="3913605"/>
          </a:xfrm>
        </p:spPr>
        <p:txBody>
          <a:bodyPr/>
          <a:lstStyle/>
          <a:p>
            <a:pPr marL="264795" indent="-264795">
              <a:lnSpc>
                <a:spcPct val="120000"/>
              </a:lnSpc>
              <a:spcBef>
                <a:spcPts val="1200"/>
              </a:spcBef>
              <a:spcAft>
                <a:spcPts val="1200"/>
              </a:spcAft>
            </a:pPr>
            <a:r>
              <a:rPr lang="nl-NL" b="1" dirty="0"/>
              <a:t>Om de CO</a:t>
            </a:r>
            <a:r>
              <a:rPr lang="nl-NL" b="1" baseline="-25000" dirty="0"/>
              <a:t>2</a:t>
            </a:r>
            <a:r>
              <a:rPr lang="nl-NL" b="1" dirty="0"/>
              <a:t> uitstoot in de gebouwde omgeving te verlagen </a:t>
            </a:r>
            <a:r>
              <a:rPr lang="nl-NL" dirty="0"/>
              <a:t>moet er minder aardgas worden verbruikt om te verwarmen. </a:t>
            </a:r>
          </a:p>
          <a:p>
            <a:pPr marL="264795" indent="-264795">
              <a:lnSpc>
                <a:spcPct val="120000"/>
              </a:lnSpc>
              <a:spcBef>
                <a:spcPts val="1200"/>
              </a:spcBef>
              <a:spcAft>
                <a:spcPts val="1200"/>
              </a:spcAft>
            </a:pPr>
            <a:r>
              <a:rPr lang="nl-NL" b="1" dirty="0"/>
              <a:t>De warmtetransitie heeft als doel dat er 1,5 miljoen huizen aardgasvrij-klaar zijn in 2030 zijn</a:t>
            </a:r>
            <a:r>
              <a:rPr lang="nl-NL" dirty="0"/>
              <a:t>. In 2050 7 miljoen huizen en      1 miljoen gebouwen. </a:t>
            </a:r>
            <a:endParaRPr lang="nl-NL" dirty="0">
              <a:cs typeface="Arial"/>
            </a:endParaRPr>
          </a:p>
          <a:p>
            <a:pPr marL="264795" indent="-264795">
              <a:lnSpc>
                <a:spcPct val="120000"/>
              </a:lnSpc>
              <a:spcBef>
                <a:spcPts val="1200"/>
              </a:spcBef>
              <a:spcAft>
                <a:spcPts val="1200"/>
              </a:spcAft>
            </a:pPr>
            <a:r>
              <a:rPr lang="nl-NL" b="1" dirty="0"/>
              <a:t>Er zijn</a:t>
            </a:r>
            <a:r>
              <a:rPr lang="nl-NL" dirty="0"/>
              <a:t> </a:t>
            </a:r>
            <a:r>
              <a:rPr lang="nl-NL" b="1" dirty="0"/>
              <a:t>drie mogelijke alternatieven voor aardgas</a:t>
            </a:r>
            <a:r>
              <a:rPr lang="nl-NL" dirty="0"/>
              <a:t>: een warmtenet, all-electric of de hybride variant met de inzet van duurzame gassen.</a:t>
            </a:r>
            <a:endParaRPr lang="nl-NL" dirty="0">
              <a:cs typeface="Arial"/>
            </a:endParaRPr>
          </a:p>
          <a:p>
            <a:pPr marL="264795" indent="-264795">
              <a:lnSpc>
                <a:spcPct val="120000"/>
              </a:lnSpc>
              <a:spcBef>
                <a:spcPts val="1200"/>
              </a:spcBef>
              <a:spcAft>
                <a:spcPts val="1200"/>
              </a:spcAft>
            </a:pPr>
            <a:r>
              <a:rPr lang="nl-NL" b="1" dirty="0"/>
              <a:t>Bij elke variant hoort een andere infrastructuur. </a:t>
            </a:r>
            <a:r>
              <a:rPr lang="nl-NL" dirty="0"/>
              <a:t>Welke oplossing het meest geschikt is, hangt af van de lokale situatie. </a:t>
            </a:r>
          </a:p>
          <a:p>
            <a:pPr marL="264795" indent="-264795">
              <a:lnSpc>
                <a:spcPct val="120000"/>
              </a:lnSpc>
              <a:spcBef>
                <a:spcPts val="1200"/>
              </a:spcBef>
              <a:spcAft>
                <a:spcPts val="1200"/>
              </a:spcAft>
            </a:pPr>
            <a:r>
              <a:rPr lang="nl-NL" b="1" dirty="0"/>
              <a:t>Gemeenten bepalen welke wijken wanneer worden verduurzaamd. </a:t>
            </a:r>
            <a:r>
              <a:rPr lang="nl-NL" dirty="0"/>
              <a:t>Wij helpen graag bij het inzichtelijk maken van de ruimte die nodig is voor de energie-infrastructuur. </a:t>
            </a:r>
            <a:endParaRPr lang="nl-NL" dirty="0">
              <a:cs typeface="Arial"/>
            </a:endParaRPr>
          </a:p>
          <a:p>
            <a:pPr marL="0" indent="0">
              <a:lnSpc>
                <a:spcPct val="120000"/>
              </a:lnSpc>
              <a:spcBef>
                <a:spcPts val="0"/>
              </a:spcBef>
              <a:spcAft>
                <a:spcPts val="0"/>
              </a:spcAft>
              <a:buNone/>
            </a:pPr>
            <a:endParaRPr lang="nl-NL" sz="1450" dirty="0"/>
          </a:p>
          <a:p>
            <a:pPr marL="264795" indent="-264795">
              <a:lnSpc>
                <a:spcPct val="100000"/>
              </a:lnSpc>
            </a:pPr>
            <a:endParaRPr lang="nl-NL" sz="1450" dirty="0">
              <a:cs typeface="Arial"/>
            </a:endParaRPr>
          </a:p>
        </p:txBody>
      </p:sp>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3" y="302833"/>
            <a:ext cx="10253420" cy="600455"/>
          </a:xfrm>
        </p:spPr>
        <p:txBody>
          <a:bodyPr/>
          <a:lstStyle/>
          <a:p>
            <a:r>
              <a:rPr lang="nl-NL" sz="2600" dirty="0"/>
              <a:t>Verduurzaming gebouwde omgeving: de warmtetransitie</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pic>
        <p:nvPicPr>
          <p:cNvPr id="19" name="Tijdelijke aanduiding voor afbeelding 18">
            <a:extLst>
              <a:ext uri="{FF2B5EF4-FFF2-40B4-BE49-F238E27FC236}">
                <a16:creationId xmlns:a16="http://schemas.microsoft.com/office/drawing/2014/main" id="{D9D1ED01-51F0-6B6F-7BFD-4C0960405D78}"/>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l="24579" t="10560" r="23739" b="13600"/>
          <a:stretch/>
        </p:blipFill>
        <p:spPr>
          <a:xfrm>
            <a:off x="6863995" y="1670050"/>
            <a:ext cx="4740630" cy="3913605"/>
          </a:xfrm>
          <a:prstGeom prst="rect">
            <a:avLst/>
          </a:prstGeom>
        </p:spPr>
      </p:pic>
    </p:spTree>
    <p:extLst>
      <p:ext uri="{BB962C8B-B14F-4D97-AF65-F5344CB8AC3E}">
        <p14:creationId xmlns:p14="http://schemas.microsoft.com/office/powerpoint/2010/main" val="388021729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884458" cy="600455"/>
          </a:xfrm>
        </p:spPr>
        <p:txBody>
          <a:bodyPr/>
          <a:lstStyle/>
          <a:p>
            <a:r>
              <a:rPr lang="nl-NL" sz="2400"/>
              <a:t>Verduurzaming gebouwde omgeving: woningbouw</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8" name="Tijdelijke aanduiding voor tekst 7">
            <a:extLst>
              <a:ext uri="{FF2B5EF4-FFF2-40B4-BE49-F238E27FC236}">
                <a16:creationId xmlns:a16="http://schemas.microsoft.com/office/drawing/2014/main" id="{4C598F52-3F24-5480-5EC0-423A8F11F14C}"/>
              </a:ext>
            </a:extLst>
          </p:cNvPr>
          <p:cNvSpPr>
            <a:spLocks noGrp="1"/>
          </p:cNvSpPr>
          <p:nvPr>
            <p:ph type="body" idx="1"/>
          </p:nvPr>
        </p:nvSpPr>
        <p:spPr>
          <a:xfrm>
            <a:off x="577073" y="1670050"/>
            <a:ext cx="5663389" cy="4767465"/>
          </a:xfrm>
        </p:spPr>
        <p:txBody>
          <a:bodyPr/>
          <a:lstStyle/>
          <a:p>
            <a:pPr marL="264795" indent="-264795">
              <a:lnSpc>
                <a:spcPct val="120000"/>
              </a:lnSpc>
              <a:spcBef>
                <a:spcPts val="1200"/>
              </a:spcBef>
              <a:spcAft>
                <a:spcPts val="1200"/>
              </a:spcAft>
            </a:pPr>
            <a:r>
              <a:rPr lang="nl-NL" b="1" dirty="0"/>
              <a:t>In 2030 moeten er 1 miljoen woningen bijkomen in Nederland. </a:t>
            </a:r>
            <a:r>
              <a:rPr lang="nl-NL" dirty="0"/>
              <a:t>Sinds juli 2018 moeten alle nieuwbouwwoningen </a:t>
            </a:r>
            <a:r>
              <a:rPr lang="nl-NL" dirty="0" err="1"/>
              <a:t>gasloos</a:t>
            </a:r>
            <a:r>
              <a:rPr lang="nl-NL" dirty="0"/>
              <a:t> worden opgeleverd. Het gebruik van elektriciteit om te koken en verwarmen heeft een flinke impact op het net.</a:t>
            </a:r>
            <a:endParaRPr lang="en-US" dirty="0"/>
          </a:p>
          <a:p>
            <a:pPr marL="264795" indent="-264795">
              <a:lnSpc>
                <a:spcPct val="120000"/>
              </a:lnSpc>
              <a:spcBef>
                <a:spcPts val="1200"/>
              </a:spcBef>
              <a:spcAft>
                <a:spcPts val="1200"/>
              </a:spcAft>
            </a:pPr>
            <a:r>
              <a:rPr lang="nl-NL" b="1" dirty="0"/>
              <a:t>Ook mobiliteit is een belangrijke factor: </a:t>
            </a:r>
            <a:r>
              <a:rPr lang="nl-NL" dirty="0"/>
              <a:t>de laadinfrastructuur voor elektrisch rijden legt ook een grote claim op het elektriciteitsnetwerk en de ruimte. </a:t>
            </a:r>
            <a:endParaRPr lang="nl-NL" dirty="0">
              <a:cs typeface="Arial"/>
            </a:endParaRPr>
          </a:p>
          <a:p>
            <a:pPr marL="264795" indent="-264795">
              <a:lnSpc>
                <a:spcPct val="120000"/>
              </a:lnSpc>
              <a:spcBef>
                <a:spcPts val="1200"/>
              </a:spcBef>
              <a:spcAft>
                <a:spcPts val="1200"/>
              </a:spcAft>
            </a:pPr>
            <a:r>
              <a:rPr lang="nl-NL" b="1" dirty="0"/>
              <a:t>Enexis helpt gemeenten om inzichtelijk te maken wat de impact is van plannen</a:t>
            </a:r>
            <a:r>
              <a:rPr lang="nl-NL" dirty="0"/>
              <a:t> voor woningbouw, mobiliteit of bedrijventerreinen op de benodigde netinfrastructuur. </a:t>
            </a:r>
            <a:endParaRPr lang="nl-NL" dirty="0">
              <a:cs typeface="Arial"/>
            </a:endParaRPr>
          </a:p>
        </p:txBody>
      </p:sp>
      <p:pic>
        <p:nvPicPr>
          <p:cNvPr id="10" name="Tijdelijke aanduiding voor afbeelding 9">
            <a:extLst>
              <a:ext uri="{FF2B5EF4-FFF2-40B4-BE49-F238E27FC236}">
                <a16:creationId xmlns:a16="http://schemas.microsoft.com/office/drawing/2014/main" id="{5685C61C-9CF6-E5FD-897A-387EA0A4FC7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1" t="195" r="-1" b="195"/>
          <a:stretch/>
        </p:blipFill>
        <p:spPr>
          <a:xfrm>
            <a:off x="6811080" y="1669315"/>
            <a:ext cx="4786116" cy="3748259"/>
          </a:xfrm>
        </p:spPr>
      </p:pic>
      <p:sp>
        <p:nvSpPr>
          <p:cNvPr id="9" name="Tekstvak 8">
            <a:extLst>
              <a:ext uri="{FF2B5EF4-FFF2-40B4-BE49-F238E27FC236}">
                <a16:creationId xmlns:a16="http://schemas.microsoft.com/office/drawing/2014/main" id="{405707C1-08F8-3B42-B1D7-379FB305FD2D}"/>
              </a:ext>
            </a:extLst>
          </p:cNvPr>
          <p:cNvSpPr txBox="1"/>
          <p:nvPr/>
        </p:nvSpPr>
        <p:spPr>
          <a:xfrm>
            <a:off x="1052052" y="1779639"/>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err="1"/>
          </a:p>
        </p:txBody>
      </p:sp>
      <p:sp>
        <p:nvSpPr>
          <p:cNvPr id="15" name="Tijdelijke aanduiding voor tekst 7">
            <a:extLst>
              <a:ext uri="{FF2B5EF4-FFF2-40B4-BE49-F238E27FC236}">
                <a16:creationId xmlns:a16="http://schemas.microsoft.com/office/drawing/2014/main" id="{69440D49-2DF5-F154-0530-9E43C461C518}"/>
              </a:ext>
            </a:extLst>
          </p:cNvPr>
          <p:cNvSpPr txBox="1">
            <a:spLocks/>
          </p:cNvSpPr>
          <p:nvPr/>
        </p:nvSpPr>
        <p:spPr>
          <a:xfrm>
            <a:off x="10003484" y="1717120"/>
            <a:ext cx="150680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buNone/>
            </a:pPr>
            <a:r>
              <a:rPr lang="nl-NL" sz="1000" b="1" dirty="0">
                <a:solidFill>
                  <a:schemeClr val="accent1"/>
                </a:solidFill>
              </a:rPr>
              <a:t>Zonneboiler</a:t>
            </a:r>
            <a:endParaRPr lang="nl-NL" sz="1000" dirty="0">
              <a:solidFill>
                <a:schemeClr val="accent1"/>
              </a:solidFill>
            </a:endParaRPr>
          </a:p>
        </p:txBody>
      </p:sp>
      <p:sp>
        <p:nvSpPr>
          <p:cNvPr id="16" name="Tijdelijke aanduiding voor tekst 7">
            <a:extLst>
              <a:ext uri="{FF2B5EF4-FFF2-40B4-BE49-F238E27FC236}">
                <a16:creationId xmlns:a16="http://schemas.microsoft.com/office/drawing/2014/main" id="{B96B6021-022A-28A2-B692-54031E135D72}"/>
              </a:ext>
            </a:extLst>
          </p:cNvPr>
          <p:cNvSpPr txBox="1">
            <a:spLocks/>
          </p:cNvSpPr>
          <p:nvPr/>
        </p:nvSpPr>
        <p:spPr>
          <a:xfrm>
            <a:off x="10256250" y="3377708"/>
            <a:ext cx="150680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a:solidFill>
                  <a:schemeClr val="accent1"/>
                </a:solidFill>
              </a:rPr>
              <a:t>HR++</a:t>
            </a:r>
          </a:p>
          <a:p>
            <a:pPr marL="0" indent="0">
              <a:lnSpc>
                <a:spcPct val="100000"/>
              </a:lnSpc>
              <a:spcBef>
                <a:spcPts val="0"/>
              </a:spcBef>
              <a:spcAft>
                <a:spcPts val="0"/>
              </a:spcAft>
              <a:buNone/>
            </a:pPr>
            <a:r>
              <a:rPr lang="nl-NL" sz="1000" b="1">
                <a:solidFill>
                  <a:schemeClr val="accent1"/>
                </a:solidFill>
              </a:rPr>
              <a:t>Glas</a:t>
            </a:r>
            <a:endParaRPr lang="nl-NL" sz="1000">
              <a:solidFill>
                <a:schemeClr val="accent1"/>
              </a:solidFill>
            </a:endParaRPr>
          </a:p>
        </p:txBody>
      </p:sp>
      <p:sp>
        <p:nvSpPr>
          <p:cNvPr id="17" name="Tijdelijke aanduiding voor tekst 7">
            <a:extLst>
              <a:ext uri="{FF2B5EF4-FFF2-40B4-BE49-F238E27FC236}">
                <a16:creationId xmlns:a16="http://schemas.microsoft.com/office/drawing/2014/main" id="{CD1764C7-228D-6F03-3F4C-596CBD0F3E81}"/>
              </a:ext>
            </a:extLst>
          </p:cNvPr>
          <p:cNvSpPr txBox="1">
            <a:spLocks/>
          </p:cNvSpPr>
          <p:nvPr/>
        </p:nvSpPr>
        <p:spPr>
          <a:xfrm>
            <a:off x="9072042" y="1763384"/>
            <a:ext cx="150680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buNone/>
            </a:pPr>
            <a:r>
              <a:rPr lang="nl-NL" sz="1000" b="1" dirty="0">
                <a:solidFill>
                  <a:schemeClr val="accent1"/>
                </a:solidFill>
              </a:rPr>
              <a:t>Warmtepomp</a:t>
            </a:r>
            <a:endParaRPr lang="nl-NL" sz="1000" dirty="0">
              <a:solidFill>
                <a:schemeClr val="accent1"/>
              </a:solidFill>
            </a:endParaRPr>
          </a:p>
        </p:txBody>
      </p:sp>
      <p:sp>
        <p:nvSpPr>
          <p:cNvPr id="18" name="Tijdelijke aanduiding voor tekst 7">
            <a:extLst>
              <a:ext uri="{FF2B5EF4-FFF2-40B4-BE49-F238E27FC236}">
                <a16:creationId xmlns:a16="http://schemas.microsoft.com/office/drawing/2014/main" id="{B17F2D85-E212-415D-B329-5A527E12719B}"/>
              </a:ext>
            </a:extLst>
          </p:cNvPr>
          <p:cNvSpPr txBox="1">
            <a:spLocks/>
          </p:cNvSpPr>
          <p:nvPr/>
        </p:nvSpPr>
        <p:spPr>
          <a:xfrm>
            <a:off x="7461517" y="2400527"/>
            <a:ext cx="150680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buNone/>
            </a:pPr>
            <a:r>
              <a:rPr lang="nl-NL" sz="1000" b="1">
                <a:solidFill>
                  <a:schemeClr val="accent1"/>
                </a:solidFill>
              </a:rPr>
              <a:t>Zonnepanelen</a:t>
            </a:r>
            <a:endParaRPr lang="nl-NL" sz="1000">
              <a:solidFill>
                <a:schemeClr val="accent1"/>
              </a:solidFill>
            </a:endParaRPr>
          </a:p>
        </p:txBody>
      </p:sp>
      <p:sp>
        <p:nvSpPr>
          <p:cNvPr id="19" name="Tijdelijke aanduiding voor tekst 7">
            <a:extLst>
              <a:ext uri="{FF2B5EF4-FFF2-40B4-BE49-F238E27FC236}">
                <a16:creationId xmlns:a16="http://schemas.microsoft.com/office/drawing/2014/main" id="{C7BFB939-A292-D6E9-3BF7-F44C80828F9A}"/>
              </a:ext>
            </a:extLst>
          </p:cNvPr>
          <p:cNvSpPr txBox="1">
            <a:spLocks/>
          </p:cNvSpPr>
          <p:nvPr/>
        </p:nvSpPr>
        <p:spPr>
          <a:xfrm>
            <a:off x="8835255" y="2874570"/>
            <a:ext cx="740561" cy="279692"/>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buNone/>
            </a:pPr>
            <a:r>
              <a:rPr lang="nl-NL" sz="1000" b="1">
                <a:solidFill>
                  <a:schemeClr val="accent1"/>
                </a:solidFill>
              </a:rPr>
              <a:t>Ventilatie</a:t>
            </a:r>
            <a:endParaRPr lang="nl-NL" sz="1000">
              <a:solidFill>
                <a:schemeClr val="accent1"/>
              </a:solidFill>
            </a:endParaRPr>
          </a:p>
        </p:txBody>
      </p:sp>
      <p:sp>
        <p:nvSpPr>
          <p:cNvPr id="20" name="Tijdelijke aanduiding voor tekst 7">
            <a:extLst>
              <a:ext uri="{FF2B5EF4-FFF2-40B4-BE49-F238E27FC236}">
                <a16:creationId xmlns:a16="http://schemas.microsoft.com/office/drawing/2014/main" id="{81B3FC4F-6FDD-6492-DAEF-0AC5A66BCE64}"/>
              </a:ext>
            </a:extLst>
          </p:cNvPr>
          <p:cNvSpPr txBox="1">
            <a:spLocks/>
          </p:cNvSpPr>
          <p:nvPr/>
        </p:nvSpPr>
        <p:spPr>
          <a:xfrm>
            <a:off x="7565321" y="3377708"/>
            <a:ext cx="74056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a:solidFill>
                  <a:schemeClr val="accent1"/>
                </a:solidFill>
              </a:rPr>
              <a:t>Spouwmuur</a:t>
            </a:r>
          </a:p>
          <a:p>
            <a:pPr marL="0" indent="0">
              <a:lnSpc>
                <a:spcPct val="100000"/>
              </a:lnSpc>
              <a:spcBef>
                <a:spcPts val="0"/>
              </a:spcBef>
              <a:spcAft>
                <a:spcPts val="0"/>
              </a:spcAft>
              <a:buNone/>
            </a:pPr>
            <a:r>
              <a:rPr lang="nl-NL" sz="1000" b="1">
                <a:solidFill>
                  <a:schemeClr val="accent1"/>
                </a:solidFill>
              </a:rPr>
              <a:t>isolatie</a:t>
            </a:r>
            <a:endParaRPr lang="nl-NL" sz="1000">
              <a:solidFill>
                <a:schemeClr val="accent1"/>
              </a:solidFill>
            </a:endParaRPr>
          </a:p>
        </p:txBody>
      </p:sp>
      <p:sp>
        <p:nvSpPr>
          <p:cNvPr id="21" name="Tijdelijke aanduiding voor tekst 7">
            <a:extLst>
              <a:ext uri="{FF2B5EF4-FFF2-40B4-BE49-F238E27FC236}">
                <a16:creationId xmlns:a16="http://schemas.microsoft.com/office/drawing/2014/main" id="{798C9878-DC59-7171-C025-EABC6AE31355}"/>
              </a:ext>
            </a:extLst>
          </p:cNvPr>
          <p:cNvSpPr txBox="1">
            <a:spLocks/>
          </p:cNvSpPr>
          <p:nvPr/>
        </p:nvSpPr>
        <p:spPr>
          <a:xfrm>
            <a:off x="8749449" y="5419554"/>
            <a:ext cx="150680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buNone/>
            </a:pPr>
            <a:r>
              <a:rPr lang="nl-NL" sz="1000" b="1" dirty="0">
                <a:solidFill>
                  <a:schemeClr val="accent1"/>
                </a:solidFill>
              </a:rPr>
              <a:t>Bodemisolatie</a:t>
            </a:r>
            <a:endParaRPr lang="nl-NL" sz="1000" dirty="0">
              <a:solidFill>
                <a:schemeClr val="accent1"/>
              </a:solidFill>
            </a:endParaRPr>
          </a:p>
        </p:txBody>
      </p:sp>
      <p:sp>
        <p:nvSpPr>
          <p:cNvPr id="22" name="Tijdelijke aanduiding voor tekst 7">
            <a:extLst>
              <a:ext uri="{FF2B5EF4-FFF2-40B4-BE49-F238E27FC236}">
                <a16:creationId xmlns:a16="http://schemas.microsoft.com/office/drawing/2014/main" id="{047D8AD5-8219-216D-167A-41BF76C9CDAE}"/>
              </a:ext>
            </a:extLst>
          </p:cNvPr>
          <p:cNvSpPr txBox="1">
            <a:spLocks/>
          </p:cNvSpPr>
          <p:nvPr/>
        </p:nvSpPr>
        <p:spPr>
          <a:xfrm>
            <a:off x="11120564" y="2297738"/>
            <a:ext cx="74056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dirty="0">
                <a:solidFill>
                  <a:schemeClr val="accent1"/>
                </a:solidFill>
              </a:rPr>
              <a:t>Dakisolatie</a:t>
            </a:r>
            <a:endParaRPr lang="nl-NL" sz="1000">
              <a:solidFill>
                <a:schemeClr val="accent1"/>
              </a:solidFill>
            </a:endParaRPr>
          </a:p>
        </p:txBody>
      </p:sp>
      <p:sp>
        <p:nvSpPr>
          <p:cNvPr id="23" name="Tijdelijke aanduiding voor tekst 7">
            <a:extLst>
              <a:ext uri="{FF2B5EF4-FFF2-40B4-BE49-F238E27FC236}">
                <a16:creationId xmlns:a16="http://schemas.microsoft.com/office/drawing/2014/main" id="{8F4736B9-1AA8-8589-C0E0-CC331887BA6C}"/>
              </a:ext>
            </a:extLst>
          </p:cNvPr>
          <p:cNvSpPr txBox="1">
            <a:spLocks/>
          </p:cNvSpPr>
          <p:nvPr/>
        </p:nvSpPr>
        <p:spPr>
          <a:xfrm>
            <a:off x="10558659" y="5220811"/>
            <a:ext cx="740561"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dirty="0">
                <a:solidFill>
                  <a:schemeClr val="accent1"/>
                </a:solidFill>
              </a:rPr>
              <a:t>Oplaadpaal</a:t>
            </a:r>
            <a:endParaRPr lang="nl-NL" sz="1000" dirty="0">
              <a:solidFill>
                <a:schemeClr val="accent1"/>
              </a:solidFill>
            </a:endParaRPr>
          </a:p>
        </p:txBody>
      </p:sp>
      <p:sp>
        <p:nvSpPr>
          <p:cNvPr id="24" name="Tijdelijke aanduiding voor tekst 7">
            <a:extLst>
              <a:ext uri="{FF2B5EF4-FFF2-40B4-BE49-F238E27FC236}">
                <a16:creationId xmlns:a16="http://schemas.microsoft.com/office/drawing/2014/main" id="{1CB18348-1DB6-FA3D-1F6F-48F58E784EDE}"/>
              </a:ext>
            </a:extLst>
          </p:cNvPr>
          <p:cNvSpPr txBox="1">
            <a:spLocks/>
          </p:cNvSpPr>
          <p:nvPr/>
        </p:nvSpPr>
        <p:spPr>
          <a:xfrm>
            <a:off x="6999261" y="5067032"/>
            <a:ext cx="1132119" cy="243305"/>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dirty="0">
                <a:solidFill>
                  <a:schemeClr val="accent1"/>
                </a:solidFill>
              </a:rPr>
              <a:t>Thuisbatterij</a:t>
            </a:r>
            <a:endParaRPr lang="nl-NL" sz="1000" dirty="0">
              <a:solidFill>
                <a:schemeClr val="accent1"/>
              </a:solidFill>
            </a:endParaRPr>
          </a:p>
        </p:txBody>
      </p:sp>
      <p:sp>
        <p:nvSpPr>
          <p:cNvPr id="25" name="Tijdelijke aanduiding voor tekst 7">
            <a:extLst>
              <a:ext uri="{FF2B5EF4-FFF2-40B4-BE49-F238E27FC236}">
                <a16:creationId xmlns:a16="http://schemas.microsoft.com/office/drawing/2014/main" id="{3BB935B3-1B7C-2E81-56C2-3938E7DDA609}"/>
              </a:ext>
            </a:extLst>
          </p:cNvPr>
          <p:cNvSpPr txBox="1">
            <a:spLocks/>
          </p:cNvSpPr>
          <p:nvPr/>
        </p:nvSpPr>
        <p:spPr>
          <a:xfrm>
            <a:off x="8993718" y="4251706"/>
            <a:ext cx="740561" cy="522487"/>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0" indent="0">
              <a:lnSpc>
                <a:spcPct val="100000"/>
              </a:lnSpc>
              <a:spcBef>
                <a:spcPts val="0"/>
              </a:spcBef>
              <a:spcAft>
                <a:spcPts val="0"/>
              </a:spcAft>
              <a:buNone/>
            </a:pPr>
            <a:r>
              <a:rPr lang="nl-NL" sz="1000" b="1">
                <a:solidFill>
                  <a:schemeClr val="accent1"/>
                </a:solidFill>
              </a:rPr>
              <a:t>Slimme thermostaat</a:t>
            </a:r>
            <a:endParaRPr lang="nl-NL" sz="1000">
              <a:solidFill>
                <a:schemeClr val="accent1"/>
              </a:solidFill>
            </a:endParaRPr>
          </a:p>
        </p:txBody>
      </p:sp>
    </p:spTree>
    <p:extLst>
      <p:ext uri="{BB962C8B-B14F-4D97-AF65-F5344CB8AC3E}">
        <p14:creationId xmlns:p14="http://schemas.microsoft.com/office/powerpoint/2010/main" val="69419338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280000" cy="600455"/>
          </a:xfrm>
        </p:spPr>
        <p:txBody>
          <a:bodyPr/>
          <a:lstStyle/>
          <a:p>
            <a:r>
              <a:rPr lang="nl-NL" sz="2400"/>
              <a:t>Duurzame mobiliteit en laadinfrastructuur</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8" name="Tijdelijke aanduiding voor tekst 7">
            <a:extLst>
              <a:ext uri="{FF2B5EF4-FFF2-40B4-BE49-F238E27FC236}">
                <a16:creationId xmlns:a16="http://schemas.microsoft.com/office/drawing/2014/main" id="{4C598F52-3F24-5480-5EC0-423A8F11F14C}"/>
              </a:ext>
            </a:extLst>
          </p:cNvPr>
          <p:cNvSpPr>
            <a:spLocks noGrp="1"/>
          </p:cNvSpPr>
          <p:nvPr>
            <p:ph type="body" idx="4294967295"/>
          </p:nvPr>
        </p:nvSpPr>
        <p:spPr>
          <a:xfrm>
            <a:off x="574676" y="1670050"/>
            <a:ext cx="5776963" cy="3913605"/>
          </a:xfrm>
        </p:spPr>
        <p:txBody>
          <a:bodyPr/>
          <a:lstStyle/>
          <a:p>
            <a:pPr marL="264795" indent="-264795">
              <a:lnSpc>
                <a:spcPct val="120000"/>
              </a:lnSpc>
              <a:spcBef>
                <a:spcPts val="1200"/>
              </a:spcBef>
              <a:spcAft>
                <a:spcPts val="1200"/>
              </a:spcAft>
            </a:pPr>
            <a:r>
              <a:rPr lang="nl-NL" b="1" dirty="0"/>
              <a:t>Vanaf 2030 mogen alleen </a:t>
            </a:r>
            <a:r>
              <a:rPr lang="nl-NL" b="1" dirty="0" err="1"/>
              <a:t>emissieloze</a:t>
            </a:r>
            <a:r>
              <a:rPr lang="nl-NL" b="1" dirty="0"/>
              <a:t> auto’s worden verkocht. </a:t>
            </a:r>
            <a:br>
              <a:rPr lang="nl-NL" b="1" dirty="0"/>
            </a:br>
            <a:r>
              <a:rPr lang="nl-NL" dirty="0"/>
              <a:t>De elektriciteit voor deze auto’s moet beschikbaar zijn via (publieke) laadpalen. In 2025 zullen in de 30-40 grote steden zero-emissie zones gaan gelden voor goederenvervoer</a:t>
            </a:r>
            <a:r>
              <a:rPr lang="nl-NL" b="1" dirty="0"/>
              <a:t>. Dit heeft ook grote impact op de laadinfrastructuur op bedrijventerreinen. </a:t>
            </a:r>
            <a:endParaRPr lang="nl-NL" b="1" dirty="0">
              <a:cs typeface="Arial"/>
            </a:endParaRPr>
          </a:p>
          <a:p>
            <a:pPr marL="264795" indent="-264795">
              <a:lnSpc>
                <a:spcPct val="120000"/>
              </a:lnSpc>
              <a:spcBef>
                <a:spcPts val="1200"/>
              </a:spcBef>
              <a:spcAft>
                <a:spcPts val="1200"/>
              </a:spcAft>
            </a:pPr>
            <a:r>
              <a:rPr lang="nl-NL" b="1" dirty="0"/>
              <a:t>De toename in laadinfrastructuur heeft ook een grote impact op het energienet. </a:t>
            </a:r>
            <a:r>
              <a:rPr lang="nl-NL" dirty="0"/>
              <a:t>Met onze Elektrisch Vervoer-prognose wordt inzichtelijk gemaakt wat de </a:t>
            </a:r>
            <a:r>
              <a:rPr lang="nl-NL" b="1" dirty="0"/>
              <a:t>verwachte groei van het elektrisch vervoer is in 2020, 2025 en 2030. </a:t>
            </a:r>
            <a:r>
              <a:rPr lang="nl-NL" dirty="0"/>
              <a:t>En wat dit vraagt van de benodigde laadinfrastructuur. </a:t>
            </a:r>
          </a:p>
          <a:p>
            <a:pPr marL="264795" indent="-264795">
              <a:lnSpc>
                <a:spcPct val="120000"/>
              </a:lnSpc>
              <a:spcBef>
                <a:spcPts val="1200"/>
              </a:spcBef>
              <a:spcAft>
                <a:spcPts val="1200"/>
              </a:spcAft>
            </a:pPr>
            <a:r>
              <a:rPr lang="nl-NL" b="1" dirty="0"/>
              <a:t>Deze</a:t>
            </a:r>
            <a:r>
              <a:rPr lang="nl-NL" dirty="0"/>
              <a:t> </a:t>
            </a:r>
            <a:r>
              <a:rPr lang="nl-NL" b="1" dirty="0"/>
              <a:t>inzichten</a:t>
            </a:r>
            <a:r>
              <a:rPr lang="nl-NL" dirty="0"/>
              <a:t> </a:t>
            </a:r>
            <a:r>
              <a:rPr lang="nl-NL" b="1" dirty="0"/>
              <a:t>kunnen worden gebruikt bij het</a:t>
            </a:r>
            <a:r>
              <a:rPr lang="nl-NL" dirty="0"/>
              <a:t> </a:t>
            </a:r>
            <a:r>
              <a:rPr lang="nl-NL" b="1" dirty="0"/>
              <a:t>opstellen van de Omgevingsvisie en Programma’s.</a:t>
            </a:r>
            <a:endParaRPr lang="nl-NL" b="1" dirty="0">
              <a:cs typeface="Arial"/>
            </a:endParaRPr>
          </a:p>
        </p:txBody>
      </p:sp>
      <p:pic>
        <p:nvPicPr>
          <p:cNvPr id="15" name="Afbeelding 14">
            <a:extLst>
              <a:ext uri="{FF2B5EF4-FFF2-40B4-BE49-F238E27FC236}">
                <a16:creationId xmlns:a16="http://schemas.microsoft.com/office/drawing/2014/main" id="{26A9B93A-3CB6-4197-91D3-655ADC0C6D98}"/>
              </a:ext>
            </a:extLst>
          </p:cNvPr>
          <p:cNvPicPr>
            <a:picLocks noChangeAspect="1"/>
          </p:cNvPicPr>
          <p:nvPr/>
        </p:nvPicPr>
        <p:blipFill rotWithShape="1">
          <a:blip r:embed="rId4"/>
          <a:srcRect r="16253"/>
          <a:stretch/>
        </p:blipFill>
        <p:spPr>
          <a:xfrm>
            <a:off x="6971072" y="1670049"/>
            <a:ext cx="4646254" cy="3609901"/>
          </a:xfrm>
          <a:prstGeom prst="rect">
            <a:avLst/>
          </a:prstGeom>
        </p:spPr>
      </p:pic>
    </p:spTree>
    <p:extLst>
      <p:ext uri="{BB962C8B-B14F-4D97-AF65-F5344CB8AC3E}">
        <p14:creationId xmlns:p14="http://schemas.microsoft.com/office/powerpoint/2010/main" val="283968447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280000" cy="600455"/>
          </a:xfrm>
        </p:spPr>
        <p:txBody>
          <a:bodyPr/>
          <a:lstStyle/>
          <a:p>
            <a:r>
              <a:rPr lang="nl-NL" sz="2400"/>
              <a:t>Industrie</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8" name="Tijdelijke aanduiding voor tekst 7">
            <a:extLst>
              <a:ext uri="{FF2B5EF4-FFF2-40B4-BE49-F238E27FC236}">
                <a16:creationId xmlns:a16="http://schemas.microsoft.com/office/drawing/2014/main" id="{4C598F52-3F24-5480-5EC0-423A8F11F14C}"/>
              </a:ext>
            </a:extLst>
          </p:cNvPr>
          <p:cNvSpPr>
            <a:spLocks noGrp="1"/>
          </p:cNvSpPr>
          <p:nvPr>
            <p:ph type="body" idx="4294967295"/>
          </p:nvPr>
        </p:nvSpPr>
        <p:spPr>
          <a:xfrm>
            <a:off x="574676" y="1670050"/>
            <a:ext cx="5665788" cy="3913605"/>
          </a:xfrm>
        </p:spPr>
        <p:txBody>
          <a:bodyPr/>
          <a:lstStyle/>
          <a:p>
            <a:pPr marL="264795" indent="-264795">
              <a:lnSpc>
                <a:spcPct val="120000"/>
              </a:lnSpc>
              <a:spcBef>
                <a:spcPts val="1200"/>
              </a:spcBef>
              <a:spcAft>
                <a:spcPts val="1200"/>
              </a:spcAft>
            </a:pPr>
            <a:r>
              <a:rPr lang="nl-NL" b="1" dirty="0"/>
              <a:t>In 2030 mag de industrie een maximale uitstoot hebben van 35,7 </a:t>
            </a:r>
            <a:r>
              <a:rPr lang="nl-NL" b="1" dirty="0" err="1"/>
              <a:t>Mton</a:t>
            </a:r>
            <a:r>
              <a:rPr lang="nl-NL" b="1" dirty="0"/>
              <a:t> CO2-equivalenten ten opzichte van 53,5 </a:t>
            </a:r>
            <a:r>
              <a:rPr lang="nl-NL" b="1" dirty="0" err="1"/>
              <a:t>Mton</a:t>
            </a:r>
            <a:r>
              <a:rPr lang="nl-NL" b="1" dirty="0"/>
              <a:t> in 2020. </a:t>
            </a:r>
            <a:r>
              <a:rPr lang="nl-NL" dirty="0"/>
              <a:t>En Europese en nationale doelstellingen worden scherper. </a:t>
            </a:r>
            <a:endParaRPr lang="en-US" dirty="0"/>
          </a:p>
          <a:p>
            <a:pPr marL="264795" indent="-264795">
              <a:lnSpc>
                <a:spcPct val="120000"/>
              </a:lnSpc>
              <a:spcBef>
                <a:spcPts val="1200"/>
              </a:spcBef>
              <a:spcAft>
                <a:spcPts val="1200"/>
              </a:spcAft>
            </a:pPr>
            <a:r>
              <a:rPr lang="nl-NL" b="1" dirty="0"/>
              <a:t>Bedrijven kunnen verschillende richtingen kiezen</a:t>
            </a:r>
            <a:r>
              <a:rPr lang="nl-NL" dirty="0"/>
              <a:t> bij de transitie van vooral aardgas naar duurzame energiedragers met elk hun voordelen, nadelen en aandachtspunten. Deze keuzes worden geschetst in Cluster Energie Strategie (CES).</a:t>
            </a:r>
            <a:endParaRPr lang="nl-NL" dirty="0">
              <a:cs typeface="Arial"/>
            </a:endParaRPr>
          </a:p>
          <a:p>
            <a:pPr marL="264795" indent="-264795">
              <a:lnSpc>
                <a:spcPct val="120000"/>
              </a:lnSpc>
              <a:spcBef>
                <a:spcPts val="1200"/>
              </a:spcBef>
              <a:spcAft>
                <a:spcPts val="1200"/>
              </a:spcAft>
            </a:pPr>
            <a:r>
              <a:rPr lang="nl-NL" b="1" dirty="0"/>
              <a:t>Deze opgave vergt grootse infrastructurele (P)MIEK projecten.</a:t>
            </a:r>
            <a:r>
              <a:rPr lang="nl-NL" dirty="0"/>
              <a:t> (P)MIEK staat voor (Provinciale) Meerjarenprogramma Infrastructuur Energie en Klimaat. De projecten hebben een enorme ruimtelijke impact en zijn regio-overschrijdend. </a:t>
            </a:r>
            <a:endParaRPr lang="nl-NL" dirty="0">
              <a:cs typeface="Arial"/>
            </a:endParaRPr>
          </a:p>
          <a:p>
            <a:pPr marL="264795" indent="-264795">
              <a:lnSpc>
                <a:spcPct val="120000"/>
              </a:lnSpc>
              <a:spcBef>
                <a:spcPts val="1200"/>
              </a:spcBef>
              <a:spcAft>
                <a:spcPts val="1200"/>
              </a:spcAft>
            </a:pPr>
            <a:r>
              <a:rPr lang="nl-NL" b="1" dirty="0"/>
              <a:t>Voor een voorspoedig verloop van vergunningen en realisatie van projecten</a:t>
            </a:r>
            <a:r>
              <a:rPr lang="nl-NL" dirty="0"/>
              <a:t>, worden instrumenten op verschillende niveaus ingezet. Van Rijks Coördinatie Regeling tot Versnellingsateliers.</a:t>
            </a:r>
            <a:endParaRPr lang="nl-NL" dirty="0">
              <a:cs typeface="Arial"/>
            </a:endParaRPr>
          </a:p>
        </p:txBody>
      </p:sp>
      <p:pic>
        <p:nvPicPr>
          <p:cNvPr id="6" name="Tijdelijke aanduiding voor afbeelding 9" descr="Pijpen en reservoirs van een fabriek">
            <a:extLst>
              <a:ext uri="{FF2B5EF4-FFF2-40B4-BE49-F238E27FC236}">
                <a16:creationId xmlns:a16="http://schemas.microsoft.com/office/drawing/2014/main" id="{80478478-B30A-4869-89E8-AEB83E0F7A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229" r="15210"/>
          <a:stretch/>
        </p:blipFill>
        <p:spPr>
          <a:xfrm>
            <a:off x="6943725" y="1670050"/>
            <a:ext cx="4673601" cy="4575192"/>
          </a:xfrm>
          <a:custGeom>
            <a:avLst/>
            <a:gdLst>
              <a:gd name="connsiteX0" fmla="*/ 0 w 11298386"/>
              <a:gd name="connsiteY0" fmla="*/ 0 h 6286212"/>
              <a:gd name="connsiteX1" fmla="*/ 11298386 w 11298386"/>
              <a:gd name="connsiteY1" fmla="*/ 0 h 6286212"/>
              <a:gd name="connsiteX2" fmla="*/ 11298386 w 11298386"/>
              <a:gd name="connsiteY2" fmla="*/ 6078273 h 6286212"/>
              <a:gd name="connsiteX3" fmla="*/ 11298386 w 11298386"/>
              <a:gd name="connsiteY3" fmla="*/ 6283325 h 6286212"/>
              <a:gd name="connsiteX4" fmla="*/ 11298386 w 11298386"/>
              <a:gd name="connsiteY4" fmla="*/ 6286212 h 6286212"/>
              <a:gd name="connsiteX5" fmla="*/ 10722386 w 11298386"/>
              <a:gd name="connsiteY5" fmla="*/ 6286212 h 6286212"/>
              <a:gd name="connsiteX6" fmla="*/ 10722386 w 11298386"/>
              <a:gd name="connsiteY6" fmla="*/ 6283325 h 6286212"/>
              <a:gd name="connsiteX7" fmla="*/ 0 w 11298386"/>
              <a:gd name="connsiteY7" fmla="*/ 6283325 h 62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8386" h="6286212">
                <a:moveTo>
                  <a:pt x="0" y="0"/>
                </a:moveTo>
                <a:lnTo>
                  <a:pt x="11298386" y="0"/>
                </a:lnTo>
                <a:lnTo>
                  <a:pt x="11298386" y="6078273"/>
                </a:lnTo>
                <a:lnTo>
                  <a:pt x="11298386" y="6283325"/>
                </a:lnTo>
                <a:lnTo>
                  <a:pt x="11298386" y="6286212"/>
                </a:lnTo>
                <a:lnTo>
                  <a:pt x="10722386" y="6286212"/>
                </a:lnTo>
                <a:lnTo>
                  <a:pt x="10722386" y="6283325"/>
                </a:lnTo>
                <a:lnTo>
                  <a:pt x="0" y="6283325"/>
                </a:lnTo>
                <a:close/>
              </a:path>
            </a:pathLst>
          </a:custGeom>
        </p:spPr>
      </p:pic>
    </p:spTree>
    <p:extLst>
      <p:ext uri="{BB962C8B-B14F-4D97-AF65-F5344CB8AC3E}">
        <p14:creationId xmlns:p14="http://schemas.microsoft.com/office/powerpoint/2010/main" val="1247127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280000" cy="600455"/>
          </a:xfrm>
        </p:spPr>
        <p:txBody>
          <a:bodyPr/>
          <a:lstStyle/>
          <a:p>
            <a:r>
              <a:rPr lang="nl-NL" sz="2400"/>
              <a:t>Bedrijventerreinen</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8" name="Tijdelijke aanduiding voor tekst 7">
            <a:extLst>
              <a:ext uri="{FF2B5EF4-FFF2-40B4-BE49-F238E27FC236}">
                <a16:creationId xmlns:a16="http://schemas.microsoft.com/office/drawing/2014/main" id="{4C598F52-3F24-5480-5EC0-423A8F11F14C}"/>
              </a:ext>
            </a:extLst>
          </p:cNvPr>
          <p:cNvSpPr>
            <a:spLocks noGrp="1"/>
          </p:cNvSpPr>
          <p:nvPr>
            <p:ph type="body" idx="4294967295"/>
          </p:nvPr>
        </p:nvSpPr>
        <p:spPr>
          <a:xfrm>
            <a:off x="574675" y="1670050"/>
            <a:ext cx="5665788" cy="3913605"/>
          </a:xfrm>
        </p:spPr>
        <p:txBody>
          <a:bodyPr/>
          <a:lstStyle/>
          <a:p>
            <a:pPr marL="264795" indent="-264795">
              <a:lnSpc>
                <a:spcPct val="120000"/>
              </a:lnSpc>
              <a:spcBef>
                <a:spcPts val="1200"/>
              </a:spcBef>
              <a:spcAft>
                <a:spcPts val="1200"/>
              </a:spcAft>
            </a:pPr>
            <a:r>
              <a:rPr lang="nl-NL" b="1" dirty="0"/>
              <a:t>Nederland kent 3.500 bedrijventerreinen en er zijn nog veel nieuwe gebieden in ontwikkeling</a:t>
            </a:r>
            <a:r>
              <a:rPr lang="nl-NL" dirty="0"/>
              <a:t>.</a:t>
            </a:r>
            <a:endParaRPr lang="en-US" dirty="0"/>
          </a:p>
          <a:p>
            <a:pPr marL="264795" indent="-264795">
              <a:lnSpc>
                <a:spcPct val="120000"/>
              </a:lnSpc>
              <a:spcBef>
                <a:spcPts val="1200"/>
              </a:spcBef>
              <a:spcAft>
                <a:spcPts val="1200"/>
              </a:spcAft>
            </a:pPr>
            <a:r>
              <a:rPr lang="nl-NL" b="1" dirty="0"/>
              <a:t>Op bedrijventerreinen komen veel energiestromen samen. </a:t>
            </a:r>
            <a:r>
              <a:rPr lang="nl-NL" dirty="0"/>
              <a:t>Van opwekking met bijvoorbeeld zon op dak tot verschillende vormen van afname voor productieprocessen, mobiliteit en gebouwverwarming. </a:t>
            </a:r>
            <a:endParaRPr lang="nl-NL" dirty="0">
              <a:cs typeface="Arial"/>
            </a:endParaRPr>
          </a:p>
          <a:p>
            <a:pPr marL="264795" indent="-264795">
              <a:lnSpc>
                <a:spcPct val="120000"/>
              </a:lnSpc>
              <a:spcBef>
                <a:spcPts val="1200"/>
              </a:spcBef>
              <a:spcAft>
                <a:spcPts val="1200"/>
              </a:spcAft>
            </a:pPr>
            <a:r>
              <a:rPr lang="nl-NL" b="1" dirty="0"/>
              <a:t>Juist die verscheidenheid, </a:t>
            </a:r>
            <a:r>
              <a:rPr lang="nl-NL" dirty="0"/>
              <a:t>in combinatie met het lokale karakter</a:t>
            </a:r>
            <a:r>
              <a:rPr lang="nl-NL" b="1" dirty="0"/>
              <a:t>, biedt kansen voor combinaties en onderlinge uitwisseling van energie (</a:t>
            </a:r>
            <a:r>
              <a:rPr lang="nl-NL" b="1" dirty="0" err="1"/>
              <a:t>energiehub</a:t>
            </a:r>
            <a:r>
              <a:rPr lang="nl-NL" b="1" dirty="0"/>
              <a:t>).</a:t>
            </a:r>
            <a:endParaRPr lang="nl-NL" b="1" dirty="0">
              <a:cs typeface="Arial"/>
            </a:endParaRPr>
          </a:p>
          <a:p>
            <a:pPr marL="264795" indent="-264795">
              <a:lnSpc>
                <a:spcPct val="120000"/>
              </a:lnSpc>
              <a:spcBef>
                <a:spcPts val="1200"/>
              </a:spcBef>
              <a:spcAft>
                <a:spcPts val="1200"/>
              </a:spcAft>
            </a:pPr>
            <a:r>
              <a:rPr lang="nl-NL" b="1" dirty="0"/>
              <a:t>Daarvoor is algehele coördinatie en afstemming van belang</a:t>
            </a:r>
            <a:r>
              <a:rPr lang="nl-NL" dirty="0"/>
              <a:t> met eventuele extra inpassing van energie-infrastructuur.</a:t>
            </a:r>
            <a:endParaRPr lang="nl-NL" dirty="0">
              <a:cs typeface="Arial"/>
            </a:endParaRPr>
          </a:p>
        </p:txBody>
      </p:sp>
      <p:pic>
        <p:nvPicPr>
          <p:cNvPr id="7" name="Afbeelding 6" descr="Afbeelding met buiten&#10;&#10;Automatisch gegenereerde beschrijving">
            <a:extLst>
              <a:ext uri="{FF2B5EF4-FFF2-40B4-BE49-F238E27FC236}">
                <a16:creationId xmlns:a16="http://schemas.microsoft.com/office/drawing/2014/main" id="{5C2A000A-EE79-48BA-B8B0-C4F6EC1A75BB}"/>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884428" y="1670049"/>
            <a:ext cx="4716522" cy="3140076"/>
          </a:xfrm>
          <a:prstGeom prst="rect">
            <a:avLst/>
          </a:prstGeom>
        </p:spPr>
      </p:pic>
    </p:spTree>
    <p:extLst>
      <p:ext uri="{BB962C8B-B14F-4D97-AF65-F5344CB8AC3E}">
        <p14:creationId xmlns:p14="http://schemas.microsoft.com/office/powerpoint/2010/main" val="402212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413F9-5C59-4273-976B-C09435B2DB98}"/>
              </a:ext>
            </a:extLst>
          </p:cNvPr>
          <p:cNvSpPr>
            <a:spLocks noGrp="1"/>
          </p:cNvSpPr>
          <p:nvPr>
            <p:ph type="title"/>
          </p:nvPr>
        </p:nvSpPr>
        <p:spPr/>
        <p:txBody>
          <a:bodyPr/>
          <a:lstStyle/>
          <a:p>
            <a:r>
              <a:rPr lang="nl-NL" sz="2600" dirty="0"/>
              <a:t>Inhoudsopgave</a:t>
            </a:r>
          </a:p>
        </p:txBody>
      </p:sp>
      <p:sp>
        <p:nvSpPr>
          <p:cNvPr id="3" name="Tijdelijke aanduiding voor verticale tekst 8">
            <a:extLst>
              <a:ext uri="{FF2B5EF4-FFF2-40B4-BE49-F238E27FC236}">
                <a16:creationId xmlns:a16="http://schemas.microsoft.com/office/drawing/2014/main" id="{3A628B2F-72D7-4980-8906-4725A420D732}"/>
              </a:ext>
            </a:extLst>
          </p:cNvPr>
          <p:cNvSpPr txBox="1">
            <a:spLocks/>
          </p:cNvSpPr>
          <p:nvPr/>
        </p:nvSpPr>
        <p:spPr>
          <a:xfrm>
            <a:off x="574675" y="1402670"/>
            <a:ext cx="8280000" cy="4206875"/>
          </a:xfrm>
          <a:prstGeom prst="rect">
            <a:avLst/>
          </a:prstGeom>
        </p:spPr>
        <p:txBody>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lvl="7">
              <a:lnSpc>
                <a:spcPct val="120000"/>
              </a:lnSpc>
              <a:spcBef>
                <a:spcPts val="400"/>
              </a:spcBef>
              <a:spcAft>
                <a:spcPts val="600"/>
              </a:spcAft>
              <a:buFont typeface="+mj-lt"/>
              <a:buAutoNum type="arabicPeriod"/>
            </a:pPr>
            <a:r>
              <a:rPr lang="nl-NL" sz="1500" b="1" dirty="0">
                <a:hlinkClick r:id="rId2" action="ppaction://hlinksldjump">
                  <a:extLst>
                    <a:ext uri="{A12FA001-AC4F-418D-AE19-62706E023703}">
                      <ahyp:hlinkClr xmlns:ahyp="http://schemas.microsoft.com/office/drawing/2018/hyperlinkcolor" val="tx"/>
                    </a:ext>
                  </a:extLst>
                </a:hlinkClick>
              </a:rPr>
              <a:t>Enexis Netbeheer en de Omgevingswet</a:t>
            </a:r>
            <a:endParaRPr lang="nl-NL" sz="1500" b="1" dirty="0"/>
          </a:p>
          <a:p>
            <a:pPr lvl="1" indent="-277495">
              <a:lnSpc>
                <a:spcPct val="120000"/>
              </a:lnSpc>
              <a:spcBef>
                <a:spcPts val="400"/>
              </a:spcBef>
              <a:spcAft>
                <a:spcPts val="600"/>
              </a:spcAft>
            </a:pPr>
            <a:r>
              <a:rPr lang="nl-NL" sz="1500" dirty="0"/>
              <a:t>Het perspectief van Enexis Netbeheer</a:t>
            </a:r>
            <a:endParaRPr lang="nl-NL" sz="1500" dirty="0">
              <a:cs typeface="Arial"/>
            </a:endParaRPr>
          </a:p>
          <a:p>
            <a:pPr lvl="1" indent="-277495">
              <a:lnSpc>
                <a:spcPct val="120000"/>
              </a:lnSpc>
              <a:spcBef>
                <a:spcPts val="400"/>
              </a:spcBef>
              <a:spcAft>
                <a:spcPts val="600"/>
              </a:spcAft>
            </a:pPr>
            <a:r>
              <a:rPr lang="nl-NL" sz="1500" dirty="0"/>
              <a:t>Enexis Netbeheer als maatschappelijk kennispartner </a:t>
            </a:r>
            <a:endParaRPr lang="nl-NL" sz="1500" dirty="0">
              <a:cs typeface="Arial"/>
            </a:endParaRPr>
          </a:p>
          <a:p>
            <a:pPr lvl="7">
              <a:lnSpc>
                <a:spcPct val="120000"/>
              </a:lnSpc>
              <a:spcBef>
                <a:spcPts val="400"/>
              </a:spcBef>
              <a:spcAft>
                <a:spcPts val="600"/>
              </a:spcAft>
              <a:buFont typeface="+mj-lt"/>
              <a:buAutoNum type="arabicPeriod" startAt="2"/>
            </a:pPr>
            <a:r>
              <a:rPr lang="nl-NL" sz="1500" b="1" dirty="0">
                <a:hlinkClick r:id="rId3" action="ppaction://hlinksldjump">
                  <a:extLst>
                    <a:ext uri="{A12FA001-AC4F-418D-AE19-62706E023703}">
                      <ahyp:hlinkClr xmlns:ahyp="http://schemas.microsoft.com/office/drawing/2018/hyperlinkcolor" val="tx"/>
                    </a:ext>
                  </a:extLst>
                </a:hlinkClick>
              </a:rPr>
              <a:t>De energietransitie en de Omgevingswet</a:t>
            </a:r>
            <a:endParaRPr lang="nl-NL" sz="1500" b="1" dirty="0">
              <a:cs typeface="Arial"/>
            </a:endParaRPr>
          </a:p>
          <a:p>
            <a:pPr lvl="1" indent="-277495">
              <a:lnSpc>
                <a:spcPct val="120000"/>
              </a:lnSpc>
              <a:spcBef>
                <a:spcPts val="400"/>
              </a:spcBef>
              <a:spcAft>
                <a:spcPts val="600"/>
              </a:spcAft>
            </a:pPr>
            <a:r>
              <a:rPr lang="nl-NL" sz="1500" dirty="0"/>
              <a:t>De energietransitie</a:t>
            </a:r>
            <a:endParaRPr lang="nl-NL" sz="1500" dirty="0">
              <a:cs typeface="Arial"/>
            </a:endParaRPr>
          </a:p>
          <a:p>
            <a:pPr lvl="1" indent="-277495">
              <a:lnSpc>
                <a:spcPct val="120000"/>
              </a:lnSpc>
              <a:spcBef>
                <a:spcPts val="400"/>
              </a:spcBef>
              <a:spcAft>
                <a:spcPts val="600"/>
              </a:spcAft>
            </a:pPr>
            <a:r>
              <a:rPr lang="nl-NL" sz="1500" dirty="0"/>
              <a:t>Impact van de energietransitie op de bestaande energie-infrastructuur</a:t>
            </a:r>
            <a:endParaRPr lang="nl-NL" sz="1500" dirty="0">
              <a:cs typeface="Arial"/>
            </a:endParaRPr>
          </a:p>
          <a:p>
            <a:pPr lvl="1" indent="-277495">
              <a:lnSpc>
                <a:spcPct val="120000"/>
              </a:lnSpc>
              <a:spcBef>
                <a:spcPts val="400"/>
              </a:spcBef>
              <a:spcAft>
                <a:spcPts val="600"/>
              </a:spcAft>
            </a:pPr>
            <a:r>
              <a:rPr lang="nl-NL" sz="1500" dirty="0"/>
              <a:t>Impact van de energietransitie op de fysieke leefomgeving</a:t>
            </a:r>
            <a:endParaRPr lang="nl-NL" sz="1500" dirty="0">
              <a:cs typeface="Arial"/>
            </a:endParaRPr>
          </a:p>
          <a:p>
            <a:pPr lvl="1" indent="-277495">
              <a:lnSpc>
                <a:spcPct val="120000"/>
              </a:lnSpc>
              <a:spcBef>
                <a:spcPts val="400"/>
              </a:spcBef>
              <a:spcAft>
                <a:spcPts val="600"/>
              </a:spcAft>
            </a:pPr>
            <a:r>
              <a:rPr lang="nl-NL" sz="1500" dirty="0"/>
              <a:t>Thema’s in relatie tot de Omgevingswet</a:t>
            </a:r>
            <a:endParaRPr lang="nl-NL" sz="1500" dirty="0">
              <a:cs typeface="Arial"/>
            </a:endParaRPr>
          </a:p>
          <a:p>
            <a:pPr lvl="7">
              <a:lnSpc>
                <a:spcPct val="120000"/>
              </a:lnSpc>
              <a:spcBef>
                <a:spcPts val="400"/>
              </a:spcBef>
              <a:spcAft>
                <a:spcPts val="600"/>
              </a:spcAft>
              <a:buFont typeface="+mj-lt"/>
              <a:buAutoNum type="arabicPeriod" startAt="3"/>
            </a:pPr>
            <a:r>
              <a:rPr lang="nl-NL" sz="1500" b="1" dirty="0">
                <a:hlinkClick r:id="rId4" action="ppaction://hlinksldjump">
                  <a:extLst>
                    <a:ext uri="{A12FA001-AC4F-418D-AE19-62706E023703}">
                      <ahyp:hlinkClr xmlns:ahyp="http://schemas.microsoft.com/office/drawing/2018/hyperlinkcolor" val="tx"/>
                    </a:ext>
                  </a:extLst>
                </a:hlinkClick>
              </a:rPr>
              <a:t>Benodigde fysieke ruimte voor de energie-infrastructuur </a:t>
            </a:r>
            <a:endParaRPr lang="nl-NL" sz="1500" b="1" dirty="0">
              <a:cs typeface="Arial"/>
            </a:endParaRPr>
          </a:p>
          <a:p>
            <a:pPr lvl="1" indent="-277495">
              <a:lnSpc>
                <a:spcPct val="120000"/>
              </a:lnSpc>
              <a:spcBef>
                <a:spcPts val="400"/>
              </a:spcBef>
              <a:spcAft>
                <a:spcPts val="600"/>
              </a:spcAft>
            </a:pPr>
            <a:r>
              <a:rPr lang="nl-NL" sz="1500" dirty="0"/>
              <a:t>Ruimte voor stations en tracés en doorlooptijden van realisatie </a:t>
            </a:r>
            <a:endParaRPr lang="nl-NL" sz="1500" dirty="0">
              <a:cs typeface="Arial"/>
            </a:endParaRPr>
          </a:p>
        </p:txBody>
      </p:sp>
    </p:spTree>
    <p:extLst>
      <p:ext uri="{BB962C8B-B14F-4D97-AF65-F5344CB8AC3E}">
        <p14:creationId xmlns:p14="http://schemas.microsoft.com/office/powerpoint/2010/main" val="26941272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lucht, grond, buiten, aanhangwagen&#10;&#10;Automatisch gegenereerde beschrijving">
            <a:extLst>
              <a:ext uri="{FF2B5EF4-FFF2-40B4-BE49-F238E27FC236}">
                <a16:creationId xmlns:a16="http://schemas.microsoft.com/office/drawing/2014/main" id="{3868C07D-F816-4E47-B4F6-C7A76F6CBB3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31006" b="1897"/>
          <a:stretch/>
        </p:blipFill>
        <p:spPr>
          <a:xfrm>
            <a:off x="302399" y="1377202"/>
            <a:ext cx="11599137" cy="5193461"/>
          </a:xfrm>
        </p:spPr>
      </p:pic>
      <p:sp>
        <p:nvSpPr>
          <p:cNvPr id="13" name="Rechthoek 12">
            <a:extLst>
              <a:ext uri="{FF2B5EF4-FFF2-40B4-BE49-F238E27FC236}">
                <a16:creationId xmlns:a16="http://schemas.microsoft.com/office/drawing/2014/main" id="{E6467DDC-1BE4-4938-9430-8FA9732DD6C5}"/>
              </a:ext>
            </a:extLst>
          </p:cNvPr>
          <p:cNvSpPr/>
          <p:nvPr/>
        </p:nvSpPr>
        <p:spPr>
          <a:xfrm flipV="1">
            <a:off x="0" y="6570660"/>
            <a:ext cx="12191999" cy="29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nvGrpSpPr>
          <p:cNvPr id="25" name="Groep 24">
            <a:extLst>
              <a:ext uri="{FF2B5EF4-FFF2-40B4-BE49-F238E27FC236}">
                <a16:creationId xmlns:a16="http://schemas.microsoft.com/office/drawing/2014/main" id="{3898CEA7-45EA-428F-97D1-511C42381D2C}"/>
              </a:ext>
            </a:extLst>
          </p:cNvPr>
          <p:cNvGrpSpPr/>
          <p:nvPr/>
        </p:nvGrpSpPr>
        <p:grpSpPr>
          <a:xfrm>
            <a:off x="566753" y="4486296"/>
            <a:ext cx="7515229" cy="1790638"/>
            <a:chOff x="4758174" y="4000899"/>
            <a:chExt cx="7515229" cy="1790638"/>
          </a:xfrm>
        </p:grpSpPr>
        <p:pic>
          <p:nvPicPr>
            <p:cNvPr id="27" name="Afbeelding 26">
              <a:extLst>
                <a:ext uri="{FF2B5EF4-FFF2-40B4-BE49-F238E27FC236}">
                  <a16:creationId xmlns:a16="http://schemas.microsoft.com/office/drawing/2014/main" id="{9E5F1119-28E8-4C92-B64C-42FE4F584010}"/>
                </a:ext>
              </a:extLst>
            </p:cNvPr>
            <p:cNvPicPr>
              <a:picLocks noChangeAspect="1"/>
            </p:cNvPicPr>
            <p:nvPr/>
          </p:nvPicPr>
          <p:blipFill rotWithShape="1">
            <a:blip r:embed="rId4">
              <a:extLst>
                <a:ext uri="{28A0092B-C50C-407E-A947-70E740481C1C}">
                  <a14:useLocalDpi xmlns:a14="http://schemas.microsoft.com/office/drawing/2010/main"/>
                </a:ext>
              </a:extLst>
            </a:blip>
            <a:srcRect l="694" t="27247" r="87619" b="28722"/>
            <a:stretch/>
          </p:blipFill>
          <p:spPr>
            <a:xfrm>
              <a:off x="4758174" y="4000899"/>
              <a:ext cx="4898066" cy="1790638"/>
            </a:xfrm>
            <a:prstGeom prst="rect">
              <a:avLst/>
            </a:prstGeom>
          </p:spPr>
        </p:pic>
        <p:pic>
          <p:nvPicPr>
            <p:cNvPr id="28" name="Afbeelding 27">
              <a:extLst>
                <a:ext uri="{FF2B5EF4-FFF2-40B4-BE49-F238E27FC236}">
                  <a16:creationId xmlns:a16="http://schemas.microsoft.com/office/drawing/2014/main" id="{7A3ADA14-4523-4AFC-9FE2-D47C7C78C3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7247" b="28722"/>
            <a:stretch/>
          </p:blipFill>
          <p:spPr>
            <a:xfrm>
              <a:off x="9397555" y="4000899"/>
              <a:ext cx="2875848" cy="1790638"/>
            </a:xfrm>
            <a:prstGeom prst="rect">
              <a:avLst/>
            </a:prstGeom>
          </p:spPr>
        </p:pic>
      </p:grpSp>
      <p:sp>
        <p:nvSpPr>
          <p:cNvPr id="12" name="Tekstvak 30">
            <a:extLst>
              <a:ext uri="{FF2B5EF4-FFF2-40B4-BE49-F238E27FC236}">
                <a16:creationId xmlns:a16="http://schemas.microsoft.com/office/drawing/2014/main" id="{495BB0E3-451F-AD4A-A55F-0601C0AE83AB}"/>
              </a:ext>
            </a:extLst>
          </p:cNvPr>
          <p:cNvSpPr txBox="1"/>
          <p:nvPr/>
        </p:nvSpPr>
        <p:spPr>
          <a:xfrm>
            <a:off x="574675" y="4486296"/>
            <a:ext cx="7499383" cy="933387"/>
          </a:xfrm>
          <a:prstGeom prst="rect">
            <a:avLst/>
          </a:prstGeom>
          <a:noFill/>
        </p:spPr>
        <p:txBody>
          <a:bodyPr wrap="square" lIns="360000" tIns="180000" rIns="360000" bIns="144000" rtlCol="0" anchor="ctr">
            <a:noAutofit/>
          </a:bodyPr>
          <a:lstStyle/>
          <a:p>
            <a:pPr>
              <a:lnSpc>
                <a:spcPct val="90000"/>
              </a:lnSpc>
            </a:pPr>
            <a:r>
              <a:rPr lang="nl-NL" sz="4000" b="1">
                <a:solidFill>
                  <a:schemeClr val="bg1"/>
                </a:solidFill>
                <a:latin typeface="+mj-lt"/>
              </a:rPr>
              <a:t>Hoofdstuk 3</a:t>
            </a:r>
          </a:p>
        </p:txBody>
      </p:sp>
      <p:sp>
        <p:nvSpPr>
          <p:cNvPr id="14" name="Tekstvak 31">
            <a:extLst>
              <a:ext uri="{FF2B5EF4-FFF2-40B4-BE49-F238E27FC236}">
                <a16:creationId xmlns:a16="http://schemas.microsoft.com/office/drawing/2014/main" id="{86B51BB4-46BD-BE41-B9CC-22109BE41822}"/>
              </a:ext>
            </a:extLst>
          </p:cNvPr>
          <p:cNvSpPr txBox="1"/>
          <p:nvPr/>
        </p:nvSpPr>
        <p:spPr>
          <a:xfrm>
            <a:off x="574675" y="5419684"/>
            <a:ext cx="7499383" cy="857250"/>
          </a:xfrm>
          <a:prstGeom prst="rect">
            <a:avLst/>
          </a:prstGeom>
          <a:noFill/>
        </p:spPr>
        <p:txBody>
          <a:bodyPr wrap="square" lIns="360000" tIns="144000" rIns="360000" bIns="144000" rtlCol="0" anchor="ctr">
            <a:noAutofit/>
          </a:bodyPr>
          <a:lstStyle/>
          <a:p>
            <a:pPr>
              <a:lnSpc>
                <a:spcPct val="90000"/>
              </a:lnSpc>
              <a:spcBef>
                <a:spcPts val="600"/>
              </a:spcBef>
              <a:spcAft>
                <a:spcPts val="600"/>
              </a:spcAft>
            </a:pPr>
            <a:r>
              <a:rPr lang="nl-NL" sz="2200" b="1" dirty="0">
                <a:solidFill>
                  <a:schemeClr val="bg1"/>
                </a:solidFill>
              </a:rPr>
              <a:t>Benodigde ruimte voor de energie-infrastructuur</a:t>
            </a:r>
          </a:p>
        </p:txBody>
      </p:sp>
    </p:spTree>
    <p:extLst>
      <p:ext uri="{BB962C8B-B14F-4D97-AF65-F5344CB8AC3E}">
        <p14:creationId xmlns:p14="http://schemas.microsoft.com/office/powerpoint/2010/main" val="106905743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280000" cy="600455"/>
          </a:xfrm>
        </p:spPr>
        <p:txBody>
          <a:bodyPr/>
          <a:lstStyle/>
          <a:p>
            <a:r>
              <a:rPr lang="nl-NL" sz="2400" dirty="0"/>
              <a:t>Wat kost een station in tijd, ruimte en geld?</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36" name="Tijdelijke aanduiding voor verticale tekst 1">
            <a:extLst>
              <a:ext uri="{FF2B5EF4-FFF2-40B4-BE49-F238E27FC236}">
                <a16:creationId xmlns:a16="http://schemas.microsoft.com/office/drawing/2014/main" id="{FBB7C1C3-3D89-A42D-46D3-C70B0DF730B4}"/>
              </a:ext>
            </a:extLst>
          </p:cNvPr>
          <p:cNvSpPr txBox="1">
            <a:spLocks/>
          </p:cNvSpPr>
          <p:nvPr/>
        </p:nvSpPr>
        <p:spPr>
          <a:xfrm>
            <a:off x="498475" y="4983470"/>
            <a:ext cx="5651500" cy="1352016"/>
          </a:xfrm>
          <a:prstGeom prst="rect">
            <a:avLst/>
          </a:prstGeom>
        </p:spPr>
        <p:txBody>
          <a:bodyPr lIns="0" tIns="0" rIns="0" bIns="0"/>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lvl="3"/>
            <a:r>
              <a:rPr lang="nl-NL" b="1" dirty="0">
                <a:solidFill>
                  <a:schemeClr val="bg2">
                    <a:lumMod val="50000"/>
                  </a:schemeClr>
                </a:solidFill>
              </a:rPr>
              <a:t>Bron: Netbeheer Nederland</a:t>
            </a:r>
          </a:p>
          <a:p>
            <a:pPr marL="171450" lvl="3" indent="-171450">
              <a:buClr>
                <a:srgbClr val="DE0073"/>
              </a:buClr>
              <a:buFont typeface="Arial" panose="020B0604020202020204" pitchFamily="34" charset="0"/>
              <a:buChar char="•"/>
            </a:pPr>
            <a:r>
              <a:rPr lang="nl-NL" sz="1200" dirty="0">
                <a:hlinkClick r:id="rId3"/>
              </a:rPr>
              <a:t>Basisinformatie over energie-infrastructuur</a:t>
            </a:r>
            <a:endParaRPr lang="nl-NL" sz="1200" dirty="0"/>
          </a:p>
          <a:p>
            <a:pPr marL="171450" lvl="3" indent="-171450">
              <a:buClr>
                <a:srgbClr val="DE0073"/>
              </a:buClr>
              <a:buFont typeface="Arial" panose="020B0604020202020204" pitchFamily="34" charset="0"/>
              <a:buChar char="•"/>
            </a:pPr>
            <a:r>
              <a:rPr lang="nl-NL" sz="1200" dirty="0">
                <a:hlinkClick r:id="rId4"/>
              </a:rPr>
              <a:t>Staalkaart Elektriciteit en Gas in het Omgevingsplan</a:t>
            </a:r>
            <a:endParaRPr lang="nl-NL" sz="1200" dirty="0"/>
          </a:p>
        </p:txBody>
      </p:sp>
      <p:grpSp>
        <p:nvGrpSpPr>
          <p:cNvPr id="55" name="Groep 54">
            <a:extLst>
              <a:ext uri="{FF2B5EF4-FFF2-40B4-BE49-F238E27FC236}">
                <a16:creationId xmlns:a16="http://schemas.microsoft.com/office/drawing/2014/main" id="{E1D1CE58-1A5B-4E96-8573-653FF085C23B}"/>
              </a:ext>
            </a:extLst>
          </p:cNvPr>
          <p:cNvGrpSpPr/>
          <p:nvPr/>
        </p:nvGrpSpPr>
        <p:grpSpPr>
          <a:xfrm>
            <a:off x="6296930" y="1405751"/>
            <a:ext cx="5348970" cy="4792662"/>
            <a:chOff x="6873374" y="1685348"/>
            <a:chExt cx="4784606" cy="4413897"/>
          </a:xfrm>
        </p:grpSpPr>
        <p:pic>
          <p:nvPicPr>
            <p:cNvPr id="15" name="Afbeelding 14">
              <a:extLst>
                <a:ext uri="{FF2B5EF4-FFF2-40B4-BE49-F238E27FC236}">
                  <a16:creationId xmlns:a16="http://schemas.microsoft.com/office/drawing/2014/main" id="{7695A003-B971-4D9B-A773-86CF356EA81A}"/>
                </a:ext>
              </a:extLst>
            </p:cNvPr>
            <p:cNvPicPr>
              <a:picLocks noChangeAspect="1"/>
            </p:cNvPicPr>
            <p:nvPr/>
          </p:nvPicPr>
          <p:blipFill>
            <a:blip r:embed="rId5"/>
            <a:stretch>
              <a:fillRect/>
            </a:stretch>
          </p:blipFill>
          <p:spPr>
            <a:xfrm>
              <a:off x="6877050" y="1685348"/>
              <a:ext cx="4762500" cy="352474"/>
            </a:xfrm>
            <a:prstGeom prst="rect">
              <a:avLst/>
            </a:prstGeom>
          </p:spPr>
        </p:pic>
        <p:pic>
          <p:nvPicPr>
            <p:cNvPr id="39" name="Afbeelding 38">
              <a:extLst>
                <a:ext uri="{FF2B5EF4-FFF2-40B4-BE49-F238E27FC236}">
                  <a16:creationId xmlns:a16="http://schemas.microsoft.com/office/drawing/2014/main" id="{540FCCC2-D6D9-4035-9609-DBCF3CA717B3}"/>
                </a:ext>
              </a:extLst>
            </p:cNvPr>
            <p:cNvPicPr>
              <a:picLocks noChangeAspect="1"/>
            </p:cNvPicPr>
            <p:nvPr/>
          </p:nvPicPr>
          <p:blipFill>
            <a:blip r:embed="rId6"/>
            <a:stretch>
              <a:fillRect/>
            </a:stretch>
          </p:blipFill>
          <p:spPr>
            <a:xfrm>
              <a:off x="6877050" y="1999088"/>
              <a:ext cx="4762500" cy="1084697"/>
            </a:xfrm>
            <a:prstGeom prst="rect">
              <a:avLst/>
            </a:prstGeom>
          </p:spPr>
        </p:pic>
        <p:pic>
          <p:nvPicPr>
            <p:cNvPr id="50" name="Afbeelding 49">
              <a:extLst>
                <a:ext uri="{FF2B5EF4-FFF2-40B4-BE49-F238E27FC236}">
                  <a16:creationId xmlns:a16="http://schemas.microsoft.com/office/drawing/2014/main" id="{E2950485-D552-49E1-8196-4872F4E5B52D}"/>
                </a:ext>
              </a:extLst>
            </p:cNvPr>
            <p:cNvPicPr>
              <a:picLocks noChangeAspect="1"/>
            </p:cNvPicPr>
            <p:nvPr/>
          </p:nvPicPr>
          <p:blipFill>
            <a:blip r:embed="rId7"/>
            <a:stretch>
              <a:fillRect/>
            </a:stretch>
          </p:blipFill>
          <p:spPr>
            <a:xfrm>
              <a:off x="6873374" y="4062948"/>
              <a:ext cx="4764121" cy="1019659"/>
            </a:xfrm>
            <a:prstGeom prst="rect">
              <a:avLst/>
            </a:prstGeom>
          </p:spPr>
        </p:pic>
        <p:pic>
          <p:nvPicPr>
            <p:cNvPr id="52" name="Afbeelding 51">
              <a:extLst>
                <a:ext uri="{FF2B5EF4-FFF2-40B4-BE49-F238E27FC236}">
                  <a16:creationId xmlns:a16="http://schemas.microsoft.com/office/drawing/2014/main" id="{1DAEAFDC-C708-493B-B7A9-AB728B2479BB}"/>
                </a:ext>
              </a:extLst>
            </p:cNvPr>
            <p:cNvPicPr>
              <a:picLocks noChangeAspect="1"/>
            </p:cNvPicPr>
            <p:nvPr/>
          </p:nvPicPr>
          <p:blipFill>
            <a:blip r:embed="rId8"/>
            <a:stretch>
              <a:fillRect/>
            </a:stretch>
          </p:blipFill>
          <p:spPr>
            <a:xfrm>
              <a:off x="6877050" y="3073375"/>
              <a:ext cx="4780930" cy="1011837"/>
            </a:xfrm>
            <a:prstGeom prst="rect">
              <a:avLst/>
            </a:prstGeom>
          </p:spPr>
        </p:pic>
        <p:pic>
          <p:nvPicPr>
            <p:cNvPr id="54" name="Afbeelding 53">
              <a:extLst>
                <a:ext uri="{FF2B5EF4-FFF2-40B4-BE49-F238E27FC236}">
                  <a16:creationId xmlns:a16="http://schemas.microsoft.com/office/drawing/2014/main" id="{387AE5F4-3023-4C4C-8CBB-742D4E329B41}"/>
                </a:ext>
              </a:extLst>
            </p:cNvPr>
            <p:cNvPicPr>
              <a:picLocks noChangeAspect="1"/>
            </p:cNvPicPr>
            <p:nvPr/>
          </p:nvPicPr>
          <p:blipFill>
            <a:blip r:embed="rId9"/>
            <a:stretch>
              <a:fillRect/>
            </a:stretch>
          </p:blipFill>
          <p:spPr>
            <a:xfrm>
              <a:off x="6873374" y="5064375"/>
              <a:ext cx="4780931" cy="1034870"/>
            </a:xfrm>
            <a:prstGeom prst="rect">
              <a:avLst/>
            </a:prstGeom>
          </p:spPr>
        </p:pic>
      </p:grpSp>
      <p:pic>
        <p:nvPicPr>
          <p:cNvPr id="61" name="Afbeelding 60" descr="Afbeelding met gebouw, buiten, huis, baksteen&#10;&#10;Automatisch gegenereerde beschrijving">
            <a:extLst>
              <a:ext uri="{FF2B5EF4-FFF2-40B4-BE49-F238E27FC236}">
                <a16:creationId xmlns:a16="http://schemas.microsoft.com/office/drawing/2014/main" id="{2AA7E9D4-5BF3-4917-86CE-7544987483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475" y="1376363"/>
            <a:ext cx="5103317" cy="3402211"/>
          </a:xfrm>
          <a:prstGeom prst="rect">
            <a:avLst/>
          </a:prstGeom>
        </p:spPr>
      </p:pic>
    </p:spTree>
    <p:extLst>
      <p:ext uri="{BB962C8B-B14F-4D97-AF65-F5344CB8AC3E}">
        <p14:creationId xmlns:p14="http://schemas.microsoft.com/office/powerpoint/2010/main" val="200825181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20124" y="302833"/>
            <a:ext cx="8280000" cy="600455"/>
          </a:xfrm>
        </p:spPr>
        <p:txBody>
          <a:bodyPr/>
          <a:lstStyle/>
          <a:p>
            <a:r>
              <a:rPr lang="nl-NL" sz="2400" dirty="0"/>
              <a:t>Wat kost een verbinding in tijd, ruimte en geld?</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sp>
        <p:nvSpPr>
          <p:cNvPr id="36" name="Tijdelijke aanduiding voor verticale tekst 1">
            <a:extLst>
              <a:ext uri="{FF2B5EF4-FFF2-40B4-BE49-F238E27FC236}">
                <a16:creationId xmlns:a16="http://schemas.microsoft.com/office/drawing/2014/main" id="{FBB7C1C3-3D89-A42D-46D3-C70B0DF730B4}"/>
              </a:ext>
            </a:extLst>
          </p:cNvPr>
          <p:cNvSpPr txBox="1">
            <a:spLocks/>
          </p:cNvSpPr>
          <p:nvPr/>
        </p:nvSpPr>
        <p:spPr>
          <a:xfrm>
            <a:off x="6379660" y="5305450"/>
            <a:ext cx="5651500" cy="182537"/>
          </a:xfrm>
          <a:prstGeom prst="rect">
            <a:avLst/>
          </a:prstGeom>
        </p:spPr>
        <p:txBody>
          <a:bodyPr lIns="0" tIns="0" rIns="0" bIns="0"/>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lvl="3"/>
            <a:r>
              <a:rPr lang="nl-NL" sz="1050" b="1" dirty="0">
                <a:solidFill>
                  <a:schemeClr val="accent1"/>
                </a:solidFill>
              </a:rPr>
              <a:t>Bron</a:t>
            </a:r>
            <a:r>
              <a:rPr lang="nl-NL" sz="1050" b="1" dirty="0"/>
              <a:t> </a:t>
            </a:r>
            <a:r>
              <a:rPr lang="nl-NL" sz="1050" dirty="0"/>
              <a:t>netbeheernederland.nl</a:t>
            </a:r>
          </a:p>
        </p:txBody>
      </p:sp>
      <p:pic>
        <p:nvPicPr>
          <p:cNvPr id="12" name="Afbeelding 11" descr="Afbeelding met lucht, grond, buiten, gebouw&#10;&#10;Automatisch gegenereerde beschrijving">
            <a:extLst>
              <a:ext uri="{FF2B5EF4-FFF2-40B4-BE49-F238E27FC236}">
                <a16:creationId xmlns:a16="http://schemas.microsoft.com/office/drawing/2014/main" id="{EA2372A8-0101-4DAD-BB27-0A3AA3E092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75" y="1376363"/>
            <a:ext cx="5299566" cy="3533044"/>
          </a:xfrm>
          <a:prstGeom prst="rect">
            <a:avLst/>
          </a:prstGeom>
        </p:spPr>
      </p:pic>
      <p:grpSp>
        <p:nvGrpSpPr>
          <p:cNvPr id="2" name="Groep 1">
            <a:extLst>
              <a:ext uri="{FF2B5EF4-FFF2-40B4-BE49-F238E27FC236}">
                <a16:creationId xmlns:a16="http://schemas.microsoft.com/office/drawing/2014/main" id="{2303EC6F-CF32-460E-9296-4D0D48E956F0}"/>
              </a:ext>
            </a:extLst>
          </p:cNvPr>
          <p:cNvGrpSpPr/>
          <p:nvPr/>
        </p:nvGrpSpPr>
        <p:grpSpPr>
          <a:xfrm>
            <a:off x="6379660" y="1376363"/>
            <a:ext cx="5221289" cy="3827574"/>
            <a:chOff x="6455568" y="1376363"/>
            <a:chExt cx="5221289" cy="3827574"/>
          </a:xfrm>
        </p:grpSpPr>
        <p:pic>
          <p:nvPicPr>
            <p:cNvPr id="14" name="Afbeelding 13">
              <a:extLst>
                <a:ext uri="{FF2B5EF4-FFF2-40B4-BE49-F238E27FC236}">
                  <a16:creationId xmlns:a16="http://schemas.microsoft.com/office/drawing/2014/main" id="{314B80A8-4AB4-4171-99AA-A9E619092A0C}"/>
                </a:ext>
              </a:extLst>
            </p:cNvPr>
            <p:cNvPicPr>
              <a:picLocks noChangeAspect="1"/>
            </p:cNvPicPr>
            <p:nvPr/>
          </p:nvPicPr>
          <p:blipFill>
            <a:blip r:embed="rId4"/>
            <a:stretch>
              <a:fillRect/>
            </a:stretch>
          </p:blipFill>
          <p:spPr>
            <a:xfrm>
              <a:off x="6455568" y="1376363"/>
              <a:ext cx="5221289" cy="415120"/>
            </a:xfrm>
            <a:prstGeom prst="rect">
              <a:avLst/>
            </a:prstGeom>
          </p:spPr>
        </p:pic>
        <p:pic>
          <p:nvPicPr>
            <p:cNvPr id="16" name="Afbeelding 15">
              <a:extLst>
                <a:ext uri="{FF2B5EF4-FFF2-40B4-BE49-F238E27FC236}">
                  <a16:creationId xmlns:a16="http://schemas.microsoft.com/office/drawing/2014/main" id="{B3842B90-DED3-4F55-A2A0-7ADF52AD0A6C}"/>
                </a:ext>
              </a:extLst>
            </p:cNvPr>
            <p:cNvPicPr>
              <a:picLocks noChangeAspect="1"/>
            </p:cNvPicPr>
            <p:nvPr/>
          </p:nvPicPr>
          <p:blipFill>
            <a:blip r:embed="rId5"/>
            <a:stretch>
              <a:fillRect/>
            </a:stretch>
          </p:blipFill>
          <p:spPr>
            <a:xfrm>
              <a:off x="6455568" y="1791483"/>
              <a:ext cx="5208880" cy="1097110"/>
            </a:xfrm>
            <a:prstGeom prst="rect">
              <a:avLst/>
            </a:prstGeom>
          </p:spPr>
        </p:pic>
        <p:pic>
          <p:nvPicPr>
            <p:cNvPr id="17" name="Afbeelding 16">
              <a:extLst>
                <a:ext uri="{FF2B5EF4-FFF2-40B4-BE49-F238E27FC236}">
                  <a16:creationId xmlns:a16="http://schemas.microsoft.com/office/drawing/2014/main" id="{E3841498-35DD-491E-9863-B246BBDCD265}"/>
                </a:ext>
              </a:extLst>
            </p:cNvPr>
            <p:cNvPicPr>
              <a:picLocks noChangeAspect="1"/>
            </p:cNvPicPr>
            <p:nvPr/>
          </p:nvPicPr>
          <p:blipFill>
            <a:blip r:embed="rId6"/>
            <a:stretch>
              <a:fillRect/>
            </a:stretch>
          </p:blipFill>
          <p:spPr>
            <a:xfrm>
              <a:off x="6455568" y="2889989"/>
              <a:ext cx="5208881" cy="2313948"/>
            </a:xfrm>
            <a:prstGeom prst="rect">
              <a:avLst/>
            </a:prstGeom>
          </p:spPr>
        </p:pic>
      </p:grpSp>
      <p:sp>
        <p:nvSpPr>
          <p:cNvPr id="18" name="Tijdelijke aanduiding voor verticale tekst 1">
            <a:extLst>
              <a:ext uri="{FF2B5EF4-FFF2-40B4-BE49-F238E27FC236}">
                <a16:creationId xmlns:a16="http://schemas.microsoft.com/office/drawing/2014/main" id="{7F1F3533-4931-4DFE-8C61-08B6594C7885}"/>
              </a:ext>
            </a:extLst>
          </p:cNvPr>
          <p:cNvSpPr txBox="1">
            <a:spLocks/>
          </p:cNvSpPr>
          <p:nvPr/>
        </p:nvSpPr>
        <p:spPr>
          <a:xfrm>
            <a:off x="498475" y="4983470"/>
            <a:ext cx="5651500" cy="1352016"/>
          </a:xfrm>
          <a:prstGeom prst="rect">
            <a:avLst/>
          </a:prstGeom>
        </p:spPr>
        <p:txBody>
          <a:bodyPr lIns="0" tIns="0" rIns="0" bIns="0"/>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lvl="3"/>
            <a:r>
              <a:rPr lang="nl-NL" b="1" dirty="0">
                <a:solidFill>
                  <a:schemeClr val="bg2">
                    <a:lumMod val="50000"/>
                  </a:schemeClr>
                </a:solidFill>
              </a:rPr>
              <a:t>Bron: Netbeheer Nederland</a:t>
            </a:r>
          </a:p>
          <a:p>
            <a:pPr marL="171450" lvl="3" indent="-171450">
              <a:buClr>
                <a:srgbClr val="DE0073"/>
              </a:buClr>
              <a:buFont typeface="Arial" panose="020B0604020202020204" pitchFamily="34" charset="0"/>
              <a:buChar char="•"/>
            </a:pPr>
            <a:r>
              <a:rPr lang="nl-NL" sz="1200" dirty="0">
                <a:hlinkClick r:id="rId7"/>
              </a:rPr>
              <a:t>Basisinformatie over energie-infrastructuur</a:t>
            </a:r>
            <a:endParaRPr lang="nl-NL" sz="1200" dirty="0"/>
          </a:p>
          <a:p>
            <a:pPr marL="171450" lvl="3" indent="-171450">
              <a:buClr>
                <a:srgbClr val="DE0073"/>
              </a:buClr>
              <a:buFont typeface="Arial" panose="020B0604020202020204" pitchFamily="34" charset="0"/>
              <a:buChar char="•"/>
            </a:pPr>
            <a:r>
              <a:rPr lang="nl-NL" sz="1200" dirty="0">
                <a:hlinkClick r:id="rId8"/>
              </a:rPr>
              <a:t>Staalkaart Elektriciteit en Gas in het Omgevingsplan</a:t>
            </a:r>
            <a:endParaRPr lang="nl-NL" sz="1200" dirty="0"/>
          </a:p>
        </p:txBody>
      </p:sp>
    </p:spTree>
    <p:extLst>
      <p:ext uri="{BB962C8B-B14F-4D97-AF65-F5344CB8AC3E}">
        <p14:creationId xmlns:p14="http://schemas.microsoft.com/office/powerpoint/2010/main" val="426383567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a:xfrm>
            <a:off x="1284514" y="302833"/>
            <a:ext cx="9212036" cy="600455"/>
          </a:xfrm>
        </p:spPr>
        <p:txBody>
          <a:bodyPr/>
          <a:lstStyle/>
          <a:p>
            <a:r>
              <a:rPr lang="nl-NL" sz="2400" dirty="0"/>
              <a:t>Aanpassing van de energie-infrastructuur bij nieuwe manieren van verwarmen</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pic>
        <p:nvPicPr>
          <p:cNvPr id="3" name="Afbeelding 2">
            <a:extLst>
              <a:ext uri="{FF2B5EF4-FFF2-40B4-BE49-F238E27FC236}">
                <a16:creationId xmlns:a16="http://schemas.microsoft.com/office/drawing/2014/main" id="{58467AD6-41FF-4B14-8F87-65CBFD6BF28D}"/>
              </a:ext>
            </a:extLst>
          </p:cNvPr>
          <p:cNvPicPr>
            <a:picLocks noChangeAspect="1"/>
          </p:cNvPicPr>
          <p:nvPr/>
        </p:nvPicPr>
        <p:blipFill>
          <a:blip r:embed="rId3"/>
          <a:stretch>
            <a:fillRect/>
          </a:stretch>
        </p:blipFill>
        <p:spPr>
          <a:xfrm>
            <a:off x="1284514" y="1252648"/>
            <a:ext cx="8627399" cy="4923180"/>
          </a:xfrm>
          <a:prstGeom prst="rect">
            <a:avLst/>
          </a:prstGeom>
        </p:spPr>
      </p:pic>
    </p:spTree>
    <p:extLst>
      <p:ext uri="{BB962C8B-B14F-4D97-AF65-F5344CB8AC3E}">
        <p14:creationId xmlns:p14="http://schemas.microsoft.com/office/powerpoint/2010/main" val="24227809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3" name="Tijdelijke aanduiding voor afbeelding 2" descr="Afbeelding met gebouw, buiten, person, baksteen&#10;&#10;Automatisch gegenereerde beschrijving">
            <a:extLst>
              <a:ext uri="{FF2B5EF4-FFF2-40B4-BE49-F238E27FC236}">
                <a16:creationId xmlns:a16="http://schemas.microsoft.com/office/drawing/2014/main" id="{84723CAA-CBDA-4FE8-AF85-6B8977FF1DD9}"/>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27498" b="27498"/>
          <a:stretch/>
        </p:blipFill>
        <p:spPr>
          <a:xfrm>
            <a:off x="312738" y="1376363"/>
            <a:ext cx="11572875" cy="2736850"/>
          </a:xfrm>
        </p:spPr>
      </p:pic>
      <p:sp>
        <p:nvSpPr>
          <p:cNvPr id="17" name="Rechthoek 16">
            <a:extLst>
              <a:ext uri="{FF2B5EF4-FFF2-40B4-BE49-F238E27FC236}">
                <a16:creationId xmlns:a16="http://schemas.microsoft.com/office/drawing/2014/main" id="{8F2BB1D9-BF1C-4A97-995F-662642B85910}"/>
              </a:ext>
            </a:extLst>
          </p:cNvPr>
          <p:cNvSpPr/>
          <p:nvPr/>
        </p:nvSpPr>
        <p:spPr>
          <a:xfrm flipV="1">
            <a:off x="0" y="6570660"/>
            <a:ext cx="12191999" cy="29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0" name="Tekstvak 39">
            <a:extLst>
              <a:ext uri="{FF2B5EF4-FFF2-40B4-BE49-F238E27FC236}">
                <a16:creationId xmlns:a16="http://schemas.microsoft.com/office/drawing/2014/main" id="{23532F5A-AAB6-447F-BAD2-2C72F5744B3B}"/>
              </a:ext>
            </a:extLst>
          </p:cNvPr>
          <p:cNvSpPr txBox="1"/>
          <p:nvPr/>
        </p:nvSpPr>
        <p:spPr>
          <a:xfrm>
            <a:off x="583154" y="4449600"/>
            <a:ext cx="3366000" cy="208800"/>
          </a:xfrm>
          <a:prstGeom prst="rect">
            <a:avLst/>
          </a:prstGeom>
          <a:noFill/>
        </p:spPr>
        <p:txBody>
          <a:bodyPr wrap="square" lIns="0" tIns="0" rIns="0" bIns="0" rtlCol="0">
            <a:noAutofit/>
          </a:bodyPr>
          <a:lstStyle/>
          <a:p>
            <a:pPr algn="l">
              <a:lnSpc>
                <a:spcPct val="90000"/>
              </a:lnSpc>
              <a:spcBef>
                <a:spcPts val="600"/>
              </a:spcBef>
              <a:spcAft>
                <a:spcPts val="600"/>
              </a:spcAft>
            </a:pPr>
            <a:r>
              <a:rPr lang="nl-NL" b="1">
                <a:solidFill>
                  <a:schemeClr val="accent1"/>
                </a:solidFill>
                <a:latin typeface="+mj-lt"/>
              </a:rPr>
              <a:t>Contactgegevens</a:t>
            </a:r>
          </a:p>
        </p:txBody>
      </p:sp>
      <p:sp>
        <p:nvSpPr>
          <p:cNvPr id="41" name="Tekstvak 40">
            <a:extLst>
              <a:ext uri="{FF2B5EF4-FFF2-40B4-BE49-F238E27FC236}">
                <a16:creationId xmlns:a16="http://schemas.microsoft.com/office/drawing/2014/main" id="{42BC6A94-1ADC-4EB6-AE37-6EC72DBC986A}"/>
              </a:ext>
            </a:extLst>
          </p:cNvPr>
          <p:cNvSpPr txBox="1"/>
          <p:nvPr/>
        </p:nvSpPr>
        <p:spPr>
          <a:xfrm>
            <a:off x="588980" y="4910400"/>
            <a:ext cx="4426857" cy="1233715"/>
          </a:xfrm>
          <a:prstGeom prst="rect">
            <a:avLst/>
          </a:prstGeom>
          <a:noFill/>
        </p:spPr>
        <p:txBody>
          <a:bodyPr wrap="square" lIns="0" tIns="0" rIns="0" bIns="0" rtlCol="0">
            <a:noAutofit/>
          </a:bodyPr>
          <a:lstStyle/>
          <a:p>
            <a:pPr marL="266700" marR="0" lvl="0" indent="-266700" algn="l" defTabSz="914400" rtl="0" eaLnBrk="1" fontAlgn="auto" latinLnBrk="0" hangingPunct="1">
              <a:lnSpc>
                <a:spcPct val="90000"/>
              </a:lnSpc>
              <a:spcBef>
                <a:spcPts val="400"/>
              </a:spcBef>
              <a:spcAft>
                <a:spcPts val="400"/>
              </a:spcAft>
              <a:buClr>
                <a:srgbClr val="DE0073"/>
              </a:buClr>
              <a:buSzTx/>
              <a:buFontTx/>
              <a:buBlip>
                <a:blip r:embed="rId5"/>
              </a:buBlip>
              <a:tabLst/>
              <a:defRPr/>
            </a:pPr>
            <a:r>
              <a:rPr kumimoji="0" lang="nl-NL" sz="1400" b="0" i="0" u="none" strike="noStrike" kern="1200" cap="none" spc="0" normalizeH="0" baseline="0" noProof="0" dirty="0">
                <a:ln>
                  <a:noFill/>
                </a:ln>
                <a:solidFill>
                  <a:srgbClr val="635D63"/>
                </a:solidFill>
                <a:effectLst/>
                <a:uLnTx/>
                <a:uFillTx/>
                <a:latin typeface="Arial"/>
                <a:ea typeface="+mn-ea"/>
                <a:cs typeface="+mn-cs"/>
              </a:rPr>
              <a:t>Enexis Netbeheer</a:t>
            </a:r>
            <a:br>
              <a:rPr kumimoji="0" lang="nl-NL" sz="1400" b="0" i="0" u="none" strike="noStrike" kern="1200" cap="none" spc="0" normalizeH="0" baseline="0" noProof="0" dirty="0">
                <a:ln>
                  <a:noFill/>
                </a:ln>
                <a:solidFill>
                  <a:srgbClr val="635D63"/>
                </a:solidFill>
                <a:effectLst/>
                <a:uLnTx/>
                <a:uFillTx/>
                <a:latin typeface="Arial"/>
                <a:ea typeface="+mn-ea"/>
                <a:cs typeface="+mn-cs"/>
              </a:rPr>
            </a:br>
            <a:r>
              <a:rPr kumimoji="0" lang="nl-NL" sz="1400" b="0" i="0" u="none" strike="noStrike" kern="1200" cap="none" spc="0" normalizeH="0" baseline="0" noProof="0" dirty="0">
                <a:ln>
                  <a:noFill/>
                </a:ln>
                <a:solidFill>
                  <a:srgbClr val="635D63"/>
                </a:solidFill>
                <a:effectLst/>
                <a:uLnTx/>
                <a:uFillTx/>
                <a:latin typeface="Arial"/>
                <a:ea typeface="+mn-ea"/>
                <a:cs typeface="+mn-cs"/>
              </a:rPr>
              <a:t>Magistratenlaan 116,</a:t>
            </a:r>
            <a:br>
              <a:rPr kumimoji="0" lang="nl-NL" sz="1400" b="0" i="0" u="none" strike="noStrike" kern="1200" cap="none" spc="0" normalizeH="0" baseline="0" noProof="0" dirty="0">
                <a:ln>
                  <a:noFill/>
                </a:ln>
                <a:solidFill>
                  <a:srgbClr val="635D63"/>
                </a:solidFill>
                <a:effectLst/>
                <a:uLnTx/>
                <a:uFillTx/>
                <a:latin typeface="Arial"/>
                <a:ea typeface="+mn-ea"/>
                <a:cs typeface="+mn-cs"/>
              </a:rPr>
            </a:br>
            <a:r>
              <a:rPr kumimoji="0" lang="nl-NL" sz="1400" b="0" i="0" u="none" strike="noStrike" kern="1200" cap="none" spc="0" normalizeH="0" baseline="0" noProof="0" dirty="0">
                <a:ln>
                  <a:noFill/>
                </a:ln>
                <a:solidFill>
                  <a:srgbClr val="635D63"/>
                </a:solidFill>
                <a:effectLst/>
                <a:uLnTx/>
                <a:uFillTx/>
                <a:latin typeface="Arial"/>
                <a:ea typeface="+mn-ea"/>
                <a:cs typeface="+mn-cs"/>
              </a:rPr>
              <a:t>5223 MB 's-Hertogenbosch</a:t>
            </a:r>
          </a:p>
          <a:p>
            <a:pPr marL="266700" marR="0" lvl="1" indent="-266700" algn="l" defTabSz="914400" rtl="0" eaLnBrk="1" fontAlgn="auto" latinLnBrk="0" hangingPunct="1">
              <a:lnSpc>
                <a:spcPct val="90000"/>
              </a:lnSpc>
              <a:spcBef>
                <a:spcPts val="400"/>
              </a:spcBef>
              <a:spcAft>
                <a:spcPts val="400"/>
              </a:spcAft>
              <a:buClr>
                <a:srgbClr val="BDDB00"/>
              </a:buClr>
              <a:buSzPct val="130000"/>
              <a:buFontTx/>
              <a:buBlip>
                <a:blip r:embed="rId6"/>
              </a:buBlip>
              <a:tabLst/>
              <a:defRPr/>
            </a:pPr>
            <a:r>
              <a:rPr kumimoji="0" lang="nl-NL" sz="1400" b="0" i="0" u="none" strike="noStrike" kern="1200" cap="none" spc="0" normalizeH="0" baseline="0" noProof="0" dirty="0">
                <a:ln>
                  <a:noFill/>
                </a:ln>
                <a:solidFill>
                  <a:srgbClr val="635D63"/>
                </a:solidFill>
                <a:effectLst/>
                <a:uLnTx/>
                <a:uFillTx/>
                <a:latin typeface="Arial"/>
                <a:ea typeface="+mn-ea"/>
                <a:cs typeface="+mn-cs"/>
              </a:rPr>
              <a:t>088 857 7000</a:t>
            </a:r>
          </a:p>
          <a:p>
            <a:pPr marL="266700" marR="0" lvl="3" indent="-266700" algn="l" defTabSz="914400" rtl="0" eaLnBrk="1" fontAlgn="auto" latinLnBrk="0" hangingPunct="1">
              <a:lnSpc>
                <a:spcPct val="90000"/>
              </a:lnSpc>
              <a:spcBef>
                <a:spcPts val="400"/>
              </a:spcBef>
              <a:spcAft>
                <a:spcPts val="400"/>
              </a:spcAft>
              <a:buClrTx/>
              <a:buSzPct val="110000"/>
              <a:buFontTx/>
              <a:buBlip>
                <a:blip r:embed="rId7"/>
              </a:buBlip>
              <a:tabLst/>
              <a:defRPr/>
            </a:pPr>
            <a:r>
              <a:rPr lang="nl-NL" sz="1400" b="1" dirty="0">
                <a:solidFill>
                  <a:schemeClr val="accent1"/>
                </a:solidFill>
                <a:latin typeface="Arial"/>
              </a:rPr>
              <a:t>www.enexisgroep.nl/Omgevingswet</a:t>
            </a:r>
            <a:endParaRPr kumimoji="0" lang="nl-NL" sz="1400" b="1" i="0" u="none" strike="noStrike" kern="1200" cap="none" spc="0" normalizeH="0" baseline="0" noProof="0" dirty="0">
              <a:ln>
                <a:noFill/>
              </a:ln>
              <a:solidFill>
                <a:schemeClr val="accent1"/>
              </a:solidFill>
              <a:effectLst/>
              <a:uLnTx/>
              <a:uFillTx/>
              <a:latin typeface="Arial"/>
              <a:ea typeface="+mn-ea"/>
              <a:cs typeface="+mn-cs"/>
            </a:endParaRPr>
          </a:p>
        </p:txBody>
      </p:sp>
      <p:grpSp>
        <p:nvGrpSpPr>
          <p:cNvPr id="25" name="Groep 24">
            <a:extLst>
              <a:ext uri="{FF2B5EF4-FFF2-40B4-BE49-F238E27FC236}">
                <a16:creationId xmlns:a16="http://schemas.microsoft.com/office/drawing/2014/main" id="{F585BBC5-9080-4FCB-86BB-E7A9CE2D102D}"/>
              </a:ext>
            </a:extLst>
          </p:cNvPr>
          <p:cNvGrpSpPr/>
          <p:nvPr/>
        </p:nvGrpSpPr>
        <p:grpSpPr>
          <a:xfrm>
            <a:off x="4089397" y="3184865"/>
            <a:ext cx="7515229" cy="1790638"/>
            <a:chOff x="4758174" y="4000899"/>
            <a:chExt cx="7515229" cy="1790638"/>
          </a:xfrm>
        </p:grpSpPr>
        <p:pic>
          <p:nvPicPr>
            <p:cNvPr id="26" name="Afbeelding 25">
              <a:extLst>
                <a:ext uri="{FF2B5EF4-FFF2-40B4-BE49-F238E27FC236}">
                  <a16:creationId xmlns:a16="http://schemas.microsoft.com/office/drawing/2014/main" id="{4CAF3EB9-9B6A-4CD0-A127-0195F913C774}"/>
                </a:ext>
              </a:extLst>
            </p:cNvPr>
            <p:cNvPicPr>
              <a:picLocks noChangeAspect="1"/>
            </p:cNvPicPr>
            <p:nvPr/>
          </p:nvPicPr>
          <p:blipFill rotWithShape="1">
            <a:blip r:embed="rId8">
              <a:extLst>
                <a:ext uri="{28A0092B-C50C-407E-A947-70E740481C1C}">
                  <a14:useLocalDpi xmlns:a14="http://schemas.microsoft.com/office/drawing/2010/main"/>
                </a:ext>
              </a:extLst>
            </a:blip>
            <a:srcRect l="694" t="27247" r="87619" b="28722"/>
            <a:stretch/>
          </p:blipFill>
          <p:spPr>
            <a:xfrm>
              <a:off x="4758174" y="4000899"/>
              <a:ext cx="4898066" cy="1790638"/>
            </a:xfrm>
            <a:prstGeom prst="rect">
              <a:avLst/>
            </a:prstGeom>
          </p:spPr>
        </p:pic>
        <p:pic>
          <p:nvPicPr>
            <p:cNvPr id="27" name="Afbeelding 26">
              <a:extLst>
                <a:ext uri="{FF2B5EF4-FFF2-40B4-BE49-F238E27FC236}">
                  <a16:creationId xmlns:a16="http://schemas.microsoft.com/office/drawing/2014/main" id="{AFF50267-F100-4D98-8F62-95A6BEB32C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7247" b="28722"/>
            <a:stretch/>
          </p:blipFill>
          <p:spPr>
            <a:xfrm>
              <a:off x="9397555" y="4000899"/>
              <a:ext cx="2875848" cy="1790638"/>
            </a:xfrm>
            <a:prstGeom prst="rect">
              <a:avLst/>
            </a:prstGeom>
          </p:spPr>
        </p:pic>
      </p:grpSp>
      <p:sp>
        <p:nvSpPr>
          <p:cNvPr id="28" name="Tekstvak 27">
            <a:extLst>
              <a:ext uri="{FF2B5EF4-FFF2-40B4-BE49-F238E27FC236}">
                <a16:creationId xmlns:a16="http://schemas.microsoft.com/office/drawing/2014/main" id="{A15E71EE-C9CC-427E-A541-BCDE6F88BDC5}"/>
              </a:ext>
            </a:extLst>
          </p:cNvPr>
          <p:cNvSpPr txBox="1"/>
          <p:nvPr/>
        </p:nvSpPr>
        <p:spPr>
          <a:xfrm>
            <a:off x="4105243" y="3184865"/>
            <a:ext cx="7499383" cy="933387"/>
          </a:xfrm>
          <a:prstGeom prst="rect">
            <a:avLst/>
          </a:prstGeom>
          <a:noFill/>
        </p:spPr>
        <p:txBody>
          <a:bodyPr wrap="square" lIns="360000" tIns="180000" rIns="360000" bIns="144000" rtlCol="0" anchor="ctr">
            <a:noAutofit/>
          </a:bodyPr>
          <a:lstStyle/>
          <a:p>
            <a:pPr>
              <a:lnSpc>
                <a:spcPct val="90000"/>
              </a:lnSpc>
            </a:pPr>
            <a:r>
              <a:rPr lang="nl-NL" sz="4000" b="1" dirty="0">
                <a:solidFill>
                  <a:schemeClr val="bg1"/>
                </a:solidFill>
                <a:latin typeface="+mj-lt"/>
              </a:rPr>
              <a:t>Dank </a:t>
            </a:r>
            <a:r>
              <a:rPr lang="nl-NL" sz="4000" b="1">
                <a:solidFill>
                  <a:schemeClr val="bg1"/>
                </a:solidFill>
                <a:latin typeface="+mj-lt"/>
              </a:rPr>
              <a:t>voor uw </a:t>
            </a:r>
            <a:r>
              <a:rPr lang="nl-NL" sz="4000" b="1" dirty="0">
                <a:solidFill>
                  <a:schemeClr val="bg1"/>
                </a:solidFill>
                <a:latin typeface="+mj-lt"/>
              </a:rPr>
              <a:t>aandacht</a:t>
            </a:r>
          </a:p>
        </p:txBody>
      </p:sp>
      <p:sp>
        <p:nvSpPr>
          <p:cNvPr id="29" name="Tekstvak 28">
            <a:extLst>
              <a:ext uri="{FF2B5EF4-FFF2-40B4-BE49-F238E27FC236}">
                <a16:creationId xmlns:a16="http://schemas.microsoft.com/office/drawing/2014/main" id="{DF34F3F2-3CD5-4E0B-AAC2-3E62BB6AF179}"/>
              </a:ext>
            </a:extLst>
          </p:cNvPr>
          <p:cNvSpPr txBox="1"/>
          <p:nvPr/>
        </p:nvSpPr>
        <p:spPr>
          <a:xfrm>
            <a:off x="4105242" y="4118253"/>
            <a:ext cx="7499383" cy="857250"/>
          </a:xfrm>
          <a:prstGeom prst="rect">
            <a:avLst/>
          </a:prstGeom>
          <a:noFill/>
        </p:spPr>
        <p:txBody>
          <a:bodyPr wrap="square" lIns="360000" tIns="144000" rIns="360000" bIns="144000" rtlCol="0" anchor="ctr">
            <a:noAutofit/>
          </a:bodyPr>
          <a:lstStyle/>
          <a:p>
            <a:pPr algn="l">
              <a:lnSpc>
                <a:spcPct val="90000"/>
              </a:lnSpc>
              <a:spcBef>
                <a:spcPts val="600"/>
              </a:spcBef>
              <a:spcAft>
                <a:spcPts val="600"/>
              </a:spcAft>
            </a:pPr>
            <a:r>
              <a:rPr lang="nl-NL" sz="2200" b="1">
                <a:solidFill>
                  <a:schemeClr val="bg1"/>
                </a:solidFill>
                <a:latin typeface="+mj-lt"/>
              </a:rPr>
              <a:t>Zijn er nog vragen? Stel ze gerust!</a:t>
            </a:r>
          </a:p>
        </p:txBody>
      </p:sp>
    </p:spTree>
    <p:extLst>
      <p:ext uri="{BB962C8B-B14F-4D97-AF65-F5344CB8AC3E}">
        <p14:creationId xmlns:p14="http://schemas.microsoft.com/office/powerpoint/2010/main" val="40181330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lucht, weg, snelweg, verschillende&#10;&#10;Automatisch gegenereerde beschrijving">
            <a:extLst>
              <a:ext uri="{FF2B5EF4-FFF2-40B4-BE49-F238E27FC236}">
                <a16:creationId xmlns:a16="http://schemas.microsoft.com/office/drawing/2014/main" id="{CA0EADE8-F074-A60D-D535-C8D5C8E70C4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7661" b="483"/>
          <a:stretch/>
        </p:blipFill>
        <p:spPr>
          <a:xfrm>
            <a:off x="302399" y="1377202"/>
            <a:ext cx="11599137" cy="5193461"/>
          </a:xfrm>
        </p:spPr>
      </p:pic>
      <p:sp>
        <p:nvSpPr>
          <p:cNvPr id="13" name="Rechthoek 12">
            <a:extLst>
              <a:ext uri="{FF2B5EF4-FFF2-40B4-BE49-F238E27FC236}">
                <a16:creationId xmlns:a16="http://schemas.microsoft.com/office/drawing/2014/main" id="{E6467DDC-1BE4-4938-9430-8FA9732DD6C5}"/>
              </a:ext>
            </a:extLst>
          </p:cNvPr>
          <p:cNvSpPr/>
          <p:nvPr/>
        </p:nvSpPr>
        <p:spPr>
          <a:xfrm flipV="1">
            <a:off x="0" y="6570660"/>
            <a:ext cx="12191999" cy="29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nvGrpSpPr>
          <p:cNvPr id="25" name="Groep 24">
            <a:extLst>
              <a:ext uri="{FF2B5EF4-FFF2-40B4-BE49-F238E27FC236}">
                <a16:creationId xmlns:a16="http://schemas.microsoft.com/office/drawing/2014/main" id="{3898CEA7-45EA-428F-97D1-511C42381D2C}"/>
              </a:ext>
            </a:extLst>
          </p:cNvPr>
          <p:cNvGrpSpPr/>
          <p:nvPr/>
        </p:nvGrpSpPr>
        <p:grpSpPr>
          <a:xfrm>
            <a:off x="574675" y="4483162"/>
            <a:ext cx="7515229" cy="1790638"/>
            <a:chOff x="4758174" y="4000899"/>
            <a:chExt cx="7515229" cy="1790638"/>
          </a:xfrm>
        </p:grpSpPr>
        <p:pic>
          <p:nvPicPr>
            <p:cNvPr id="27" name="Afbeelding 26">
              <a:extLst>
                <a:ext uri="{FF2B5EF4-FFF2-40B4-BE49-F238E27FC236}">
                  <a16:creationId xmlns:a16="http://schemas.microsoft.com/office/drawing/2014/main" id="{9E5F1119-28E8-4C92-B64C-42FE4F584010}"/>
                </a:ext>
              </a:extLst>
            </p:cNvPr>
            <p:cNvPicPr>
              <a:picLocks noChangeAspect="1"/>
            </p:cNvPicPr>
            <p:nvPr/>
          </p:nvPicPr>
          <p:blipFill rotWithShape="1">
            <a:blip r:embed="rId4">
              <a:extLst>
                <a:ext uri="{28A0092B-C50C-407E-A947-70E740481C1C}">
                  <a14:useLocalDpi xmlns:a14="http://schemas.microsoft.com/office/drawing/2010/main"/>
                </a:ext>
              </a:extLst>
            </a:blip>
            <a:srcRect l="694" t="27247" r="87619" b="28722"/>
            <a:stretch/>
          </p:blipFill>
          <p:spPr>
            <a:xfrm>
              <a:off x="4758174" y="4000899"/>
              <a:ext cx="4898066" cy="1790638"/>
            </a:xfrm>
            <a:prstGeom prst="rect">
              <a:avLst/>
            </a:prstGeom>
          </p:spPr>
        </p:pic>
        <p:pic>
          <p:nvPicPr>
            <p:cNvPr id="28" name="Afbeelding 27">
              <a:extLst>
                <a:ext uri="{FF2B5EF4-FFF2-40B4-BE49-F238E27FC236}">
                  <a16:creationId xmlns:a16="http://schemas.microsoft.com/office/drawing/2014/main" id="{7A3ADA14-4523-4AFC-9FE2-D47C7C78C3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7247" b="28722"/>
            <a:stretch/>
          </p:blipFill>
          <p:spPr>
            <a:xfrm>
              <a:off x="9397555" y="4000899"/>
              <a:ext cx="2875848" cy="1790638"/>
            </a:xfrm>
            <a:prstGeom prst="rect">
              <a:avLst/>
            </a:prstGeom>
          </p:spPr>
        </p:pic>
      </p:grpSp>
      <p:sp>
        <p:nvSpPr>
          <p:cNvPr id="12" name="Tekstvak 30">
            <a:extLst>
              <a:ext uri="{FF2B5EF4-FFF2-40B4-BE49-F238E27FC236}">
                <a16:creationId xmlns:a16="http://schemas.microsoft.com/office/drawing/2014/main" id="{495BB0E3-451F-AD4A-A55F-0601C0AE83AB}"/>
              </a:ext>
            </a:extLst>
          </p:cNvPr>
          <p:cNvSpPr txBox="1"/>
          <p:nvPr/>
        </p:nvSpPr>
        <p:spPr>
          <a:xfrm>
            <a:off x="582597" y="4483162"/>
            <a:ext cx="7499383" cy="933387"/>
          </a:xfrm>
          <a:prstGeom prst="rect">
            <a:avLst/>
          </a:prstGeom>
          <a:noFill/>
        </p:spPr>
        <p:txBody>
          <a:bodyPr wrap="square" lIns="360000" tIns="180000" rIns="360000" bIns="144000" rtlCol="0" anchor="ctr">
            <a:noAutofit/>
          </a:bodyPr>
          <a:lstStyle/>
          <a:p>
            <a:pPr>
              <a:lnSpc>
                <a:spcPct val="90000"/>
              </a:lnSpc>
            </a:pPr>
            <a:r>
              <a:rPr lang="nl-NL" sz="4000" b="1">
                <a:solidFill>
                  <a:schemeClr val="bg1"/>
                </a:solidFill>
                <a:latin typeface="+mj-lt"/>
              </a:rPr>
              <a:t>Hoofdstuk 1</a:t>
            </a:r>
          </a:p>
        </p:txBody>
      </p:sp>
      <p:sp>
        <p:nvSpPr>
          <p:cNvPr id="14" name="Tekstvak 31">
            <a:extLst>
              <a:ext uri="{FF2B5EF4-FFF2-40B4-BE49-F238E27FC236}">
                <a16:creationId xmlns:a16="http://schemas.microsoft.com/office/drawing/2014/main" id="{86B51BB4-46BD-BE41-B9CC-22109BE41822}"/>
              </a:ext>
            </a:extLst>
          </p:cNvPr>
          <p:cNvSpPr txBox="1"/>
          <p:nvPr/>
        </p:nvSpPr>
        <p:spPr>
          <a:xfrm>
            <a:off x="582597" y="5416550"/>
            <a:ext cx="7499383" cy="857250"/>
          </a:xfrm>
          <a:prstGeom prst="rect">
            <a:avLst/>
          </a:prstGeom>
          <a:noFill/>
        </p:spPr>
        <p:txBody>
          <a:bodyPr wrap="square" lIns="360000" tIns="144000" rIns="360000" bIns="144000" rtlCol="0" anchor="ctr">
            <a:noAutofit/>
          </a:bodyPr>
          <a:lstStyle/>
          <a:p>
            <a:pPr>
              <a:lnSpc>
                <a:spcPct val="90000"/>
              </a:lnSpc>
              <a:spcBef>
                <a:spcPts val="600"/>
              </a:spcBef>
              <a:spcAft>
                <a:spcPts val="600"/>
              </a:spcAft>
            </a:pPr>
            <a:r>
              <a:rPr lang="nl-NL" sz="2200" b="1">
                <a:solidFill>
                  <a:schemeClr val="bg1"/>
                </a:solidFill>
                <a:latin typeface="+mj-lt"/>
              </a:rPr>
              <a:t>Enexis Netbeheer en de Omgevingswet</a:t>
            </a:r>
          </a:p>
        </p:txBody>
      </p:sp>
    </p:spTree>
    <p:extLst>
      <p:ext uri="{BB962C8B-B14F-4D97-AF65-F5344CB8AC3E}">
        <p14:creationId xmlns:p14="http://schemas.microsoft.com/office/powerpoint/2010/main" val="30641009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8F9203E-34C1-4D77-9EE2-4D61F5BC9CF2}"/>
              </a:ext>
            </a:extLst>
          </p:cNvPr>
          <p:cNvSpPr>
            <a:spLocks noGrp="1"/>
          </p:cNvSpPr>
          <p:nvPr>
            <p:ph type="ftr" sz="quarter" idx="11"/>
          </p:nvPr>
        </p:nvSpPr>
        <p:spPr/>
        <p:txBody>
          <a:bodyPr/>
          <a:lstStyle/>
          <a:p>
            <a:r>
              <a:rPr lang="nl-NL"/>
              <a:t>De Omgevingswet. Het Enexis perspectief. </a:t>
            </a:r>
          </a:p>
        </p:txBody>
      </p:sp>
      <p:sp>
        <p:nvSpPr>
          <p:cNvPr id="4" name="Tijdelijke aanduiding voor dianummer 3">
            <a:extLst>
              <a:ext uri="{FF2B5EF4-FFF2-40B4-BE49-F238E27FC236}">
                <a16:creationId xmlns:a16="http://schemas.microsoft.com/office/drawing/2014/main" id="{B8DAFA79-9CD5-425C-8FB3-D6D37157DC1F}"/>
              </a:ext>
            </a:extLst>
          </p:cNvPr>
          <p:cNvSpPr>
            <a:spLocks noGrp="1"/>
          </p:cNvSpPr>
          <p:nvPr>
            <p:ph type="sldNum" sz="quarter" idx="12"/>
          </p:nvPr>
        </p:nvSpPr>
        <p:spPr/>
        <p:txBody>
          <a:bodyPr/>
          <a:lstStyle/>
          <a:p>
            <a:fld id="{8A487162-A539-4EB6-8DDC-DECD6ADD3C4B}" type="slidenum">
              <a:rPr lang="nl-NL" smtClean="0"/>
              <a:t>4</a:t>
            </a:fld>
            <a:endParaRPr lang="nl-NL"/>
          </a:p>
        </p:txBody>
      </p:sp>
      <p:sp>
        <p:nvSpPr>
          <p:cNvPr id="5" name="Titel 4">
            <a:extLst>
              <a:ext uri="{FF2B5EF4-FFF2-40B4-BE49-F238E27FC236}">
                <a16:creationId xmlns:a16="http://schemas.microsoft.com/office/drawing/2014/main" id="{A79A8A1F-FE79-4C3B-BD8C-82EC13C7046D}"/>
              </a:ext>
            </a:extLst>
          </p:cNvPr>
          <p:cNvSpPr>
            <a:spLocks noGrp="1"/>
          </p:cNvSpPr>
          <p:nvPr>
            <p:ph type="title"/>
          </p:nvPr>
        </p:nvSpPr>
        <p:spPr/>
        <p:txBody>
          <a:bodyPr/>
          <a:lstStyle/>
          <a:p>
            <a:r>
              <a:rPr lang="nl-NL" dirty="0"/>
              <a:t>Het verzorgingsgebied van Enexis netbeheer</a:t>
            </a:r>
          </a:p>
        </p:txBody>
      </p:sp>
      <p:sp>
        <p:nvSpPr>
          <p:cNvPr id="6" name="Tijdelijke aanduiding voor verticale tekst 3">
            <a:extLst>
              <a:ext uri="{FF2B5EF4-FFF2-40B4-BE49-F238E27FC236}">
                <a16:creationId xmlns:a16="http://schemas.microsoft.com/office/drawing/2014/main" id="{86710526-586C-44C1-A95A-7A510FDFB206}"/>
              </a:ext>
            </a:extLst>
          </p:cNvPr>
          <p:cNvSpPr>
            <a:spLocks noGrp="1"/>
          </p:cNvSpPr>
          <p:nvPr>
            <p:ph type="body" orient="vert" idx="1"/>
          </p:nvPr>
        </p:nvSpPr>
        <p:spPr>
          <a:xfrm>
            <a:off x="573787" y="1695801"/>
            <a:ext cx="3932086" cy="3930651"/>
          </a:xfrm>
        </p:spPr>
        <p:txBody>
          <a:bodyPr/>
          <a:lstStyle/>
          <a:p>
            <a:pPr marL="264795" indent="-264795">
              <a:lnSpc>
                <a:spcPct val="120000"/>
              </a:lnSpc>
              <a:spcBef>
                <a:spcPts val="0"/>
              </a:spcBef>
              <a:spcAft>
                <a:spcPts val="0"/>
              </a:spcAft>
            </a:pPr>
            <a:r>
              <a:rPr lang="nl-NL" b="1" dirty="0"/>
              <a:t>Enexis Netbeheer zorgt voor betrouwbare gas- en elektriciteitsnetten.</a:t>
            </a:r>
            <a:r>
              <a:rPr lang="nl-NL" dirty="0"/>
              <a:t> </a:t>
            </a:r>
            <a:br>
              <a:rPr lang="nl-NL" dirty="0"/>
            </a:br>
            <a:r>
              <a:rPr lang="nl-NL" dirty="0"/>
              <a:t>Zo voorzien wij ruim </a:t>
            </a:r>
            <a:br>
              <a:rPr lang="nl-NL" dirty="0"/>
            </a:br>
            <a:r>
              <a:rPr lang="nl-NL" dirty="0"/>
              <a:t>3 miljoen Nederlandse huishoudens en bedrijven van licht en warmte. </a:t>
            </a:r>
            <a:endParaRPr lang="en-US" dirty="0"/>
          </a:p>
          <a:p>
            <a:pPr marL="0" indent="0">
              <a:lnSpc>
                <a:spcPct val="120000"/>
              </a:lnSpc>
              <a:spcBef>
                <a:spcPts val="0"/>
              </a:spcBef>
              <a:spcAft>
                <a:spcPts val="0"/>
              </a:spcAft>
              <a:buNone/>
            </a:pPr>
            <a:endParaRPr lang="nl-NL" dirty="0"/>
          </a:p>
          <a:p>
            <a:pPr marL="264795" indent="-264795">
              <a:lnSpc>
                <a:spcPct val="120000"/>
              </a:lnSpc>
              <a:spcBef>
                <a:spcPts val="0"/>
              </a:spcBef>
              <a:spcAft>
                <a:spcPts val="0"/>
              </a:spcAft>
            </a:pPr>
            <a:r>
              <a:rPr lang="nl-NL" b="1" dirty="0"/>
              <a:t>Wij zijn actief in 144 gemeenten </a:t>
            </a:r>
            <a:br>
              <a:rPr lang="nl-NL" b="1" dirty="0"/>
            </a:br>
            <a:r>
              <a:rPr lang="nl-NL" b="1" dirty="0"/>
              <a:t>en 5 provincies. </a:t>
            </a:r>
            <a:br>
              <a:rPr lang="nl-NL" sz="1600" b="1" dirty="0"/>
            </a:br>
            <a:endParaRPr lang="nl-NL" sz="1600" b="1" dirty="0">
              <a:cs typeface="Arial"/>
            </a:endParaRPr>
          </a:p>
        </p:txBody>
      </p:sp>
      <p:pic>
        <p:nvPicPr>
          <p:cNvPr id="7" name="Picture 2">
            <a:extLst>
              <a:ext uri="{FF2B5EF4-FFF2-40B4-BE49-F238E27FC236}">
                <a16:creationId xmlns:a16="http://schemas.microsoft.com/office/drawing/2014/main" id="{2190C7FF-33F8-4968-BCC5-9D6C6E5F607B}"/>
              </a:ext>
            </a:extLst>
          </p:cNvPr>
          <p:cNvPicPr>
            <a:picLocks noChangeArrowheads="1"/>
          </p:cNvPicPr>
          <p:nvPr/>
        </p:nvPicPr>
        <p:blipFill rotWithShape="1">
          <a:blip r:embed="rId2">
            <a:extLst>
              <a:ext uri="{28A0092B-C50C-407E-A947-70E740481C1C}">
                <a14:useLocalDpi xmlns:a14="http://schemas.microsoft.com/office/drawing/2010/main"/>
              </a:ext>
            </a:extLst>
          </a:blip>
          <a:srcRect l="3818" r="3553"/>
          <a:stretch/>
        </p:blipFill>
        <p:spPr bwMode="auto">
          <a:xfrm>
            <a:off x="5360124" y="1695449"/>
            <a:ext cx="2882873" cy="3357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259EF29-0A68-4B2B-9BDD-D94917F2B93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710" r="3662"/>
          <a:stretch/>
        </p:blipFill>
        <p:spPr bwMode="auto">
          <a:xfrm>
            <a:off x="8493154" y="1695449"/>
            <a:ext cx="3111471" cy="336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9082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81131E2-784C-4A3F-B500-5DAE352EA938}"/>
              </a:ext>
            </a:extLst>
          </p:cNvPr>
          <p:cNvSpPr>
            <a:spLocks noGrp="1"/>
          </p:cNvSpPr>
          <p:nvPr>
            <p:ph type="ftr" sz="quarter" idx="11"/>
          </p:nvPr>
        </p:nvSpPr>
        <p:spPr/>
        <p:txBody>
          <a:bodyPr/>
          <a:lstStyle/>
          <a:p>
            <a:r>
              <a:rPr lang="nl-NL"/>
              <a:t>De Omgevingswet. Het Enexis perspectief. </a:t>
            </a:r>
          </a:p>
        </p:txBody>
      </p:sp>
      <p:sp>
        <p:nvSpPr>
          <p:cNvPr id="3" name="Tijdelijke aanduiding voor dianummer 2">
            <a:extLst>
              <a:ext uri="{FF2B5EF4-FFF2-40B4-BE49-F238E27FC236}">
                <a16:creationId xmlns:a16="http://schemas.microsoft.com/office/drawing/2014/main" id="{73D8DE4E-A920-46BC-BD36-564C75A1143B}"/>
              </a:ext>
            </a:extLst>
          </p:cNvPr>
          <p:cNvSpPr>
            <a:spLocks noGrp="1"/>
          </p:cNvSpPr>
          <p:nvPr>
            <p:ph type="sldNum" sz="quarter" idx="12"/>
          </p:nvPr>
        </p:nvSpPr>
        <p:spPr/>
        <p:txBody>
          <a:bodyPr/>
          <a:lstStyle/>
          <a:p>
            <a:fld id="{8A487162-A539-4EB6-8DDC-DECD6ADD3C4B}" type="slidenum">
              <a:rPr lang="nl-NL" smtClean="0"/>
              <a:t>5</a:t>
            </a:fld>
            <a:endParaRPr lang="nl-NL"/>
          </a:p>
        </p:txBody>
      </p:sp>
      <p:sp>
        <p:nvSpPr>
          <p:cNvPr id="6" name="Titel 5">
            <a:extLst>
              <a:ext uri="{FF2B5EF4-FFF2-40B4-BE49-F238E27FC236}">
                <a16:creationId xmlns:a16="http://schemas.microsoft.com/office/drawing/2014/main" id="{6D6B8517-BAAE-4EAB-8D82-1290600CDB65}"/>
              </a:ext>
            </a:extLst>
          </p:cNvPr>
          <p:cNvSpPr>
            <a:spLocks noGrp="1"/>
          </p:cNvSpPr>
          <p:nvPr>
            <p:ph type="title"/>
          </p:nvPr>
        </p:nvSpPr>
        <p:spPr/>
        <p:txBody>
          <a:bodyPr/>
          <a:lstStyle/>
          <a:p>
            <a:r>
              <a:rPr lang="nl-NL" sz="2600" dirty="0"/>
              <a:t>Het perspectief van Enexis netbeheer</a:t>
            </a:r>
          </a:p>
        </p:txBody>
      </p:sp>
      <p:sp>
        <p:nvSpPr>
          <p:cNvPr id="7" name="Tijdelijke aanduiding voor verticale tekst 3">
            <a:extLst>
              <a:ext uri="{FF2B5EF4-FFF2-40B4-BE49-F238E27FC236}">
                <a16:creationId xmlns:a16="http://schemas.microsoft.com/office/drawing/2014/main" id="{98D17683-2A0D-4912-91DC-A68BE0B0FD79}"/>
              </a:ext>
            </a:extLst>
          </p:cNvPr>
          <p:cNvSpPr>
            <a:spLocks noGrp="1"/>
          </p:cNvSpPr>
          <p:nvPr>
            <p:ph type="body" orient="vert" idx="1"/>
          </p:nvPr>
        </p:nvSpPr>
        <p:spPr>
          <a:xfrm>
            <a:off x="576263" y="1674813"/>
            <a:ext cx="5637724" cy="3913187"/>
          </a:xfrm>
        </p:spPr>
        <p:txBody>
          <a:bodyPr/>
          <a:lstStyle/>
          <a:p>
            <a:pPr>
              <a:lnSpc>
                <a:spcPct val="120000"/>
              </a:lnSpc>
              <a:spcBef>
                <a:spcPts val="1200"/>
              </a:spcBef>
              <a:spcAft>
                <a:spcPts val="1200"/>
              </a:spcAft>
            </a:pPr>
            <a:r>
              <a:rPr lang="nl-NL" b="1" dirty="0"/>
              <a:t>Het is onze wettelijke en maatschappelijk taak om op elk moment te zorgen voor een betrouwbaar elektriciteits- en gasnet. </a:t>
            </a:r>
            <a:r>
              <a:rPr lang="nl-NL" dirty="0"/>
              <a:t>Het gaat immers om een vitale infrastructuur waarbij uitval of verstoring leidt tot ernstige maatschappelijke ontwrichting. </a:t>
            </a:r>
          </a:p>
          <a:p>
            <a:pPr>
              <a:lnSpc>
                <a:spcPct val="120000"/>
              </a:lnSpc>
              <a:spcBef>
                <a:spcPts val="1200"/>
              </a:spcBef>
              <a:spcAft>
                <a:spcPts val="1200"/>
              </a:spcAft>
            </a:pPr>
            <a:r>
              <a:rPr lang="nl-NL" b="1" dirty="0"/>
              <a:t>Ons doel is om een toekomstgerichte, duurzame, betrouwbare en betaalbare energievoorziening te realiseren </a:t>
            </a:r>
            <a:r>
              <a:rPr lang="nl-NL" dirty="0"/>
              <a:t>die toegankelijk is voor iedereen. </a:t>
            </a:r>
            <a:endParaRPr lang="nl-NL" dirty="0">
              <a:cs typeface="Arial"/>
            </a:endParaRPr>
          </a:p>
          <a:p>
            <a:pPr marL="264795" indent="-264795">
              <a:lnSpc>
                <a:spcPct val="120000"/>
              </a:lnSpc>
              <a:spcBef>
                <a:spcPts val="1200"/>
              </a:spcBef>
              <a:spcAft>
                <a:spcPts val="1200"/>
              </a:spcAft>
            </a:pPr>
            <a:r>
              <a:rPr lang="nl-NL" b="1" dirty="0"/>
              <a:t>Wij zorgen als netbeheerder voor de aanleg, </a:t>
            </a:r>
            <a:br>
              <a:rPr lang="nl-NL" b="1" dirty="0"/>
            </a:br>
            <a:r>
              <a:rPr lang="nl-NL" b="1" dirty="0"/>
              <a:t>het onderhoud en de uitbreiding van het gas- en elektriciteitsnet </a:t>
            </a:r>
            <a:r>
              <a:rPr lang="nl-NL" dirty="0"/>
              <a:t>in ons verzorgingsgebied.</a:t>
            </a:r>
            <a:endParaRPr lang="nl-NL" dirty="0">
              <a:cs typeface="Arial"/>
            </a:endParaRPr>
          </a:p>
        </p:txBody>
      </p:sp>
      <p:pic>
        <p:nvPicPr>
          <p:cNvPr id="8" name="Afbeelding 7" descr="Afbeelding met tekst, gebouw, lucht, buiten&#10;&#10;Automatisch gegenereerde beschrijving">
            <a:extLst>
              <a:ext uri="{FF2B5EF4-FFF2-40B4-BE49-F238E27FC236}">
                <a16:creationId xmlns:a16="http://schemas.microsoft.com/office/drawing/2014/main" id="{588F7B67-3705-43DC-8257-73E097EC38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1406" y="1674395"/>
            <a:ext cx="4650834" cy="3393649"/>
          </a:xfrm>
          <a:prstGeom prst="rect">
            <a:avLst/>
          </a:prstGeom>
        </p:spPr>
      </p:pic>
    </p:spTree>
    <p:extLst>
      <p:ext uri="{BB962C8B-B14F-4D97-AF65-F5344CB8AC3E}">
        <p14:creationId xmlns:p14="http://schemas.microsoft.com/office/powerpoint/2010/main" val="91846422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erticale tekst 3">
            <a:extLst>
              <a:ext uri="{FF2B5EF4-FFF2-40B4-BE49-F238E27FC236}">
                <a16:creationId xmlns:a16="http://schemas.microsoft.com/office/drawing/2014/main" id="{26292A39-44D3-4F88-9B69-99F4C3099557}"/>
              </a:ext>
            </a:extLst>
          </p:cNvPr>
          <p:cNvSpPr>
            <a:spLocks noGrp="1"/>
          </p:cNvSpPr>
          <p:nvPr>
            <p:ph type="body" orient="vert" idx="1"/>
          </p:nvPr>
        </p:nvSpPr>
        <p:spPr>
          <a:xfrm>
            <a:off x="574677" y="1670050"/>
            <a:ext cx="10169524" cy="4746093"/>
          </a:xfrm>
        </p:spPr>
        <p:txBody>
          <a:bodyPr/>
          <a:lstStyle/>
          <a:p>
            <a:pPr marL="264795" indent="-264795">
              <a:lnSpc>
                <a:spcPct val="120000"/>
              </a:lnSpc>
              <a:spcBef>
                <a:spcPts val="1200"/>
              </a:spcBef>
              <a:spcAft>
                <a:spcPts val="1200"/>
              </a:spcAft>
            </a:pPr>
            <a:r>
              <a:rPr lang="nl-NL" b="1" dirty="0"/>
              <a:t>Het energiesysteem maakt een revolutionaire ontwikkeling door. </a:t>
            </a:r>
            <a:r>
              <a:rPr lang="nl-NL" dirty="0"/>
              <a:t>De bestaande energie-infrastructuur is ooit ontwikkeld met alleen de vraag naar energie in gedachten, niet met aanbod. Daarom moet de energie-infrastructuur de komende jaren fors op de schop.</a:t>
            </a:r>
            <a:endParaRPr lang="en-US" dirty="0">
              <a:cs typeface="Arial"/>
            </a:endParaRPr>
          </a:p>
          <a:p>
            <a:pPr marL="264795" indent="-264795">
              <a:lnSpc>
                <a:spcPct val="120000"/>
              </a:lnSpc>
              <a:spcBef>
                <a:spcPts val="1200"/>
              </a:spcBef>
              <a:spcAft>
                <a:spcPts val="1200"/>
              </a:spcAft>
            </a:pPr>
            <a:r>
              <a:rPr lang="nl-NL" b="1" dirty="0"/>
              <a:t>De komende jaren wordt er flink geïnvesteerd in het energiesysteem van de toekomst. </a:t>
            </a:r>
            <a:r>
              <a:rPr lang="nl-NL" dirty="0"/>
              <a:t>Het elektriciteitsnet moet in hoog tempo fors worden uitgebreid. En op sommige plekken zal het gasnet verdwijnen of geschikt gemaakt worden voor duurzame gassen, zoals groen gas. </a:t>
            </a:r>
            <a:endParaRPr lang="nl-NL" dirty="0">
              <a:cs typeface="Arial"/>
            </a:endParaRPr>
          </a:p>
          <a:p>
            <a:pPr marL="264795" indent="-264795">
              <a:lnSpc>
                <a:spcPct val="120000"/>
              </a:lnSpc>
              <a:spcBef>
                <a:spcPts val="1200"/>
              </a:spcBef>
              <a:spcAft>
                <a:spcPts val="1200"/>
              </a:spcAft>
            </a:pPr>
            <a:r>
              <a:rPr lang="nl-NL" b="1" dirty="0"/>
              <a:t>De energie-infrastructuur neemt fysieke ruimte in, boven en onder de grond. </a:t>
            </a:r>
            <a:r>
              <a:rPr lang="nl-NL" dirty="0"/>
              <a:t>Het ruimtebeslag van de elektriciteitsinfrastructuur neemt flink toe. De inpassing hiervan kan een uitdaging zijn. Alleen door goede samenwerking met partners kan de optimale balans worden gevonden tussen maatschappelijk draagvlak, kosten en tempo van de uitbreidingen. </a:t>
            </a:r>
            <a:endParaRPr lang="nl-NL" dirty="0">
              <a:cs typeface="Arial"/>
            </a:endParaRPr>
          </a:p>
          <a:p>
            <a:pPr marL="264795" indent="-264795">
              <a:lnSpc>
                <a:spcPct val="120000"/>
              </a:lnSpc>
              <a:spcBef>
                <a:spcPts val="1200"/>
              </a:spcBef>
              <a:spcAft>
                <a:spcPts val="1200"/>
              </a:spcAft>
            </a:pPr>
            <a:r>
              <a:rPr lang="nl-NL" b="1" dirty="0"/>
              <a:t>De investeringen van Enexis Netbeheer zijn voor een duur van tientallen jaren. </a:t>
            </a:r>
            <a:r>
              <a:rPr lang="nl-NL" dirty="0"/>
              <a:t>Materiaal en technisch personeel zijn schaars. Alleen door plannen op </a:t>
            </a:r>
            <a:r>
              <a:rPr lang="nl-NL" sz="1450" dirty="0"/>
              <a:t>elkaar af te stemmen kunnen de ambities voor het energiesysteem van de toekomst worden gerealiseerd.</a:t>
            </a:r>
            <a:endParaRPr lang="nl-NL" sz="1450" dirty="0">
              <a:cs typeface="Arial"/>
            </a:endParaRPr>
          </a:p>
        </p:txBody>
      </p:sp>
      <p:sp>
        <p:nvSpPr>
          <p:cNvPr id="6" name="Titel 5">
            <a:extLst>
              <a:ext uri="{FF2B5EF4-FFF2-40B4-BE49-F238E27FC236}">
                <a16:creationId xmlns:a16="http://schemas.microsoft.com/office/drawing/2014/main" id="{11D73EF2-AEAA-4A92-8714-4D10CCC8EE92}"/>
              </a:ext>
            </a:extLst>
          </p:cNvPr>
          <p:cNvSpPr>
            <a:spLocks noGrp="1"/>
          </p:cNvSpPr>
          <p:nvPr>
            <p:ph type="title"/>
          </p:nvPr>
        </p:nvSpPr>
        <p:spPr>
          <a:xfrm>
            <a:off x="1220124" y="302833"/>
            <a:ext cx="8280000" cy="600455"/>
          </a:xfrm>
        </p:spPr>
        <p:txBody>
          <a:bodyPr/>
          <a:lstStyle/>
          <a:p>
            <a:r>
              <a:rPr lang="nl-NL" sz="2600" dirty="0"/>
              <a:t>Ontwikkelingen in de energie-infrastructuur </a:t>
            </a:r>
            <a:endParaRPr lang="nl-NL" sz="2600" b="0" dirty="0"/>
          </a:p>
        </p:txBody>
      </p:sp>
    </p:spTree>
    <p:extLst>
      <p:ext uri="{BB962C8B-B14F-4D97-AF65-F5344CB8AC3E}">
        <p14:creationId xmlns:p14="http://schemas.microsoft.com/office/powerpoint/2010/main" val="141736951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erticale tekst 3">
            <a:extLst>
              <a:ext uri="{FF2B5EF4-FFF2-40B4-BE49-F238E27FC236}">
                <a16:creationId xmlns:a16="http://schemas.microsoft.com/office/drawing/2014/main" id="{CBB1E591-0BD5-98C6-B245-6FFC84F858BF}"/>
              </a:ext>
            </a:extLst>
          </p:cNvPr>
          <p:cNvSpPr txBox="1">
            <a:spLocks/>
          </p:cNvSpPr>
          <p:nvPr/>
        </p:nvSpPr>
        <p:spPr>
          <a:xfrm>
            <a:off x="574677" y="1670050"/>
            <a:ext cx="10093324" cy="4797974"/>
          </a:xfrm>
          <a:prstGeom prst="rect">
            <a:avLst/>
          </a:prstGeom>
        </p:spPr>
        <p:txBody>
          <a:bodyPr vert="horz" lIns="0" tIns="0" rIns="0" bIns="0" rtlCol="0" anchor="t">
            <a:noAutofit/>
          </a:bodyPr>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marL="264795" indent="-264795">
              <a:lnSpc>
                <a:spcPct val="120000"/>
              </a:lnSpc>
              <a:spcBef>
                <a:spcPts val="1200"/>
              </a:spcBef>
              <a:spcAft>
                <a:spcPts val="1200"/>
              </a:spcAft>
            </a:pPr>
            <a:r>
              <a:rPr lang="nl-NL" sz="1450" b="1" dirty="0"/>
              <a:t>Enexis ondersteunt het belang van een duurzame leefomgeving. </a:t>
            </a:r>
            <a:r>
              <a:rPr lang="nl-NL" sz="1450" dirty="0"/>
              <a:t>We dragen hieraan bij door te zorgen voor een goede energie-infrastructuur. Die vormt de ruggengraat van de samenleving. Het is de motor van ons bestaan. Onze economie. Via onze kabels en leidingen zorgen wij voor een betrouwbare, betaalbare en duurzame energievoorziening. </a:t>
            </a:r>
            <a:endParaRPr lang="en-US" dirty="0"/>
          </a:p>
          <a:p>
            <a:pPr marL="264795" indent="-264795">
              <a:lnSpc>
                <a:spcPct val="120000"/>
              </a:lnSpc>
              <a:spcBef>
                <a:spcPts val="1200"/>
              </a:spcBef>
              <a:spcAft>
                <a:spcPts val="1200"/>
              </a:spcAft>
            </a:pPr>
            <a:r>
              <a:rPr lang="nl-NL" sz="1450" b="1" dirty="0"/>
              <a:t>Enexis spant zich in om het energienet zo goed mogelijk in te passen in het landschap. </a:t>
            </a:r>
            <a:r>
              <a:rPr lang="nl-NL" sz="1450" dirty="0"/>
              <a:t>De uitdaging is om een goede balans te vinden tussen het energiesysteem van de toekomst en de specifieke kenmerken van het landschap en de omgeving. Door samen de noodzakelijke netuitbreidingen te ontwerpen, zorgen we voor een goede ruimtelijke inpassing. </a:t>
            </a:r>
            <a:endParaRPr lang="nl-NL" sz="1450" dirty="0">
              <a:cs typeface="Arial"/>
            </a:endParaRPr>
          </a:p>
          <a:p>
            <a:pPr marL="264795" indent="-264795">
              <a:lnSpc>
                <a:spcPct val="120000"/>
              </a:lnSpc>
              <a:spcBef>
                <a:spcPts val="1200"/>
              </a:spcBef>
              <a:spcAft>
                <a:spcPts val="1200"/>
              </a:spcAft>
            </a:pPr>
            <a:r>
              <a:rPr lang="nl-NL" sz="1450" b="1" dirty="0"/>
              <a:t>De netbeheerder beschikt over waardevolle kennis en informatie over het energiesysteem wat gebruikt kan worden bij de ontwikkeling van de Omgevingsvisie, Programma’s en Omgevingsplan.</a:t>
            </a:r>
            <a:r>
              <a:rPr lang="nl-NL" sz="1450" dirty="0"/>
              <a:t> Zo kan er op lokaal niveau worden doorgerekend welke impact de plannen van onder meer de warmtetransitie, woningbouw, duurzame mobiliteit en duurzame opwek hebben op de energie-infrastructuur en de benodigde ruimte. </a:t>
            </a:r>
            <a:endParaRPr lang="nl-NL" sz="1450" dirty="0">
              <a:cs typeface="Arial"/>
            </a:endParaRPr>
          </a:p>
          <a:p>
            <a:pPr marL="0" indent="0">
              <a:lnSpc>
                <a:spcPct val="120000"/>
              </a:lnSpc>
              <a:spcBef>
                <a:spcPts val="0"/>
              </a:spcBef>
              <a:spcAft>
                <a:spcPts val="0"/>
              </a:spcAft>
              <a:buNone/>
            </a:pPr>
            <a:endParaRPr lang="nl-NL" sz="1450" dirty="0"/>
          </a:p>
        </p:txBody>
      </p:sp>
      <p:sp>
        <p:nvSpPr>
          <p:cNvPr id="6" name="Titel 5">
            <a:extLst>
              <a:ext uri="{FF2B5EF4-FFF2-40B4-BE49-F238E27FC236}">
                <a16:creationId xmlns:a16="http://schemas.microsoft.com/office/drawing/2014/main" id="{11D73EF2-AEAA-4A92-8714-4D10CCC8EE92}"/>
              </a:ext>
            </a:extLst>
          </p:cNvPr>
          <p:cNvSpPr>
            <a:spLocks noGrp="1"/>
          </p:cNvSpPr>
          <p:nvPr>
            <p:ph type="title"/>
          </p:nvPr>
        </p:nvSpPr>
        <p:spPr>
          <a:xfrm>
            <a:off x="1220123" y="302833"/>
            <a:ext cx="9970679" cy="600455"/>
          </a:xfrm>
        </p:spPr>
        <p:txBody>
          <a:bodyPr/>
          <a:lstStyle/>
          <a:p>
            <a:r>
              <a:rPr lang="nl-NL" sz="2600" dirty="0"/>
              <a:t>Enexis Netbeheer als maatschappelijk kennispartner </a:t>
            </a:r>
          </a:p>
        </p:txBody>
      </p:sp>
    </p:spTree>
    <p:extLst>
      <p:ext uri="{BB962C8B-B14F-4D97-AF65-F5344CB8AC3E}">
        <p14:creationId xmlns:p14="http://schemas.microsoft.com/office/powerpoint/2010/main" val="402103337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lucht, buiten, zonnecel, antenne&#10;&#10;Automatisch gegenereerde beschrijving">
            <a:extLst>
              <a:ext uri="{FF2B5EF4-FFF2-40B4-BE49-F238E27FC236}">
                <a16:creationId xmlns:a16="http://schemas.microsoft.com/office/drawing/2014/main" id="{44A90B41-0188-4D28-9C32-268DE36FA6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9672" b="19672"/>
          <a:stretch>
            <a:fillRect/>
          </a:stretch>
        </p:blipFill>
        <p:spPr/>
      </p:pic>
      <p:sp>
        <p:nvSpPr>
          <p:cNvPr id="13" name="Rechthoek 12">
            <a:extLst>
              <a:ext uri="{FF2B5EF4-FFF2-40B4-BE49-F238E27FC236}">
                <a16:creationId xmlns:a16="http://schemas.microsoft.com/office/drawing/2014/main" id="{E6467DDC-1BE4-4938-9430-8FA9732DD6C5}"/>
              </a:ext>
            </a:extLst>
          </p:cNvPr>
          <p:cNvSpPr/>
          <p:nvPr/>
        </p:nvSpPr>
        <p:spPr>
          <a:xfrm flipV="1">
            <a:off x="0" y="6570660"/>
            <a:ext cx="12191999" cy="29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nvGrpSpPr>
          <p:cNvPr id="25" name="Groep 24">
            <a:extLst>
              <a:ext uri="{FF2B5EF4-FFF2-40B4-BE49-F238E27FC236}">
                <a16:creationId xmlns:a16="http://schemas.microsoft.com/office/drawing/2014/main" id="{3898CEA7-45EA-428F-97D1-511C42381D2C}"/>
              </a:ext>
            </a:extLst>
          </p:cNvPr>
          <p:cNvGrpSpPr/>
          <p:nvPr/>
        </p:nvGrpSpPr>
        <p:grpSpPr>
          <a:xfrm>
            <a:off x="4089396" y="4450233"/>
            <a:ext cx="7515229" cy="1790638"/>
            <a:chOff x="4758174" y="4000899"/>
            <a:chExt cx="7515229" cy="1790638"/>
          </a:xfrm>
        </p:grpSpPr>
        <p:pic>
          <p:nvPicPr>
            <p:cNvPr id="27" name="Afbeelding 26">
              <a:extLst>
                <a:ext uri="{FF2B5EF4-FFF2-40B4-BE49-F238E27FC236}">
                  <a16:creationId xmlns:a16="http://schemas.microsoft.com/office/drawing/2014/main" id="{9E5F1119-28E8-4C92-B64C-42FE4F584010}"/>
                </a:ext>
              </a:extLst>
            </p:cNvPr>
            <p:cNvPicPr>
              <a:picLocks noChangeAspect="1"/>
            </p:cNvPicPr>
            <p:nvPr/>
          </p:nvPicPr>
          <p:blipFill rotWithShape="1">
            <a:blip r:embed="rId4">
              <a:extLst>
                <a:ext uri="{28A0092B-C50C-407E-A947-70E740481C1C}">
                  <a14:useLocalDpi xmlns:a14="http://schemas.microsoft.com/office/drawing/2010/main"/>
                </a:ext>
              </a:extLst>
            </a:blip>
            <a:srcRect l="694" t="27247" r="87619" b="28722"/>
            <a:stretch/>
          </p:blipFill>
          <p:spPr>
            <a:xfrm>
              <a:off x="4758174" y="4000899"/>
              <a:ext cx="4898066" cy="1790638"/>
            </a:xfrm>
            <a:prstGeom prst="rect">
              <a:avLst/>
            </a:prstGeom>
          </p:spPr>
        </p:pic>
        <p:pic>
          <p:nvPicPr>
            <p:cNvPr id="28" name="Afbeelding 27">
              <a:extLst>
                <a:ext uri="{FF2B5EF4-FFF2-40B4-BE49-F238E27FC236}">
                  <a16:creationId xmlns:a16="http://schemas.microsoft.com/office/drawing/2014/main" id="{7A3ADA14-4523-4AFC-9FE2-D47C7C78C3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7247" b="28722"/>
            <a:stretch/>
          </p:blipFill>
          <p:spPr>
            <a:xfrm>
              <a:off x="9397555" y="4000899"/>
              <a:ext cx="2875848" cy="1790638"/>
            </a:xfrm>
            <a:prstGeom prst="rect">
              <a:avLst/>
            </a:prstGeom>
          </p:spPr>
        </p:pic>
      </p:grpSp>
      <p:sp>
        <p:nvSpPr>
          <p:cNvPr id="12" name="Tekstvak 30">
            <a:extLst>
              <a:ext uri="{FF2B5EF4-FFF2-40B4-BE49-F238E27FC236}">
                <a16:creationId xmlns:a16="http://schemas.microsoft.com/office/drawing/2014/main" id="{495BB0E3-451F-AD4A-A55F-0601C0AE83AB}"/>
              </a:ext>
            </a:extLst>
          </p:cNvPr>
          <p:cNvSpPr txBox="1"/>
          <p:nvPr/>
        </p:nvSpPr>
        <p:spPr>
          <a:xfrm>
            <a:off x="4097318" y="4450233"/>
            <a:ext cx="7499383" cy="933387"/>
          </a:xfrm>
          <a:prstGeom prst="rect">
            <a:avLst/>
          </a:prstGeom>
          <a:noFill/>
        </p:spPr>
        <p:txBody>
          <a:bodyPr wrap="square" lIns="360000" tIns="180000" rIns="360000" bIns="144000" rtlCol="0" anchor="ctr">
            <a:noAutofit/>
          </a:bodyPr>
          <a:lstStyle/>
          <a:p>
            <a:pPr>
              <a:lnSpc>
                <a:spcPct val="90000"/>
              </a:lnSpc>
            </a:pPr>
            <a:r>
              <a:rPr lang="nl-NL" sz="4000" b="1">
                <a:solidFill>
                  <a:schemeClr val="bg1"/>
                </a:solidFill>
                <a:latin typeface="+mj-lt"/>
              </a:rPr>
              <a:t>Hoofdstuk 2</a:t>
            </a:r>
          </a:p>
        </p:txBody>
      </p:sp>
      <p:sp>
        <p:nvSpPr>
          <p:cNvPr id="14" name="Tekstvak 31">
            <a:extLst>
              <a:ext uri="{FF2B5EF4-FFF2-40B4-BE49-F238E27FC236}">
                <a16:creationId xmlns:a16="http://schemas.microsoft.com/office/drawing/2014/main" id="{86B51BB4-46BD-BE41-B9CC-22109BE41822}"/>
              </a:ext>
            </a:extLst>
          </p:cNvPr>
          <p:cNvSpPr txBox="1"/>
          <p:nvPr/>
        </p:nvSpPr>
        <p:spPr>
          <a:xfrm>
            <a:off x="4097318" y="5383621"/>
            <a:ext cx="7499383" cy="857250"/>
          </a:xfrm>
          <a:prstGeom prst="rect">
            <a:avLst/>
          </a:prstGeom>
          <a:noFill/>
        </p:spPr>
        <p:txBody>
          <a:bodyPr wrap="square" lIns="360000" tIns="144000" rIns="360000" bIns="144000" rtlCol="0" anchor="ctr">
            <a:noAutofit/>
          </a:bodyPr>
          <a:lstStyle/>
          <a:p>
            <a:pPr>
              <a:lnSpc>
                <a:spcPct val="90000"/>
              </a:lnSpc>
              <a:spcBef>
                <a:spcPts val="600"/>
              </a:spcBef>
              <a:spcAft>
                <a:spcPts val="600"/>
              </a:spcAft>
            </a:pPr>
            <a:r>
              <a:rPr lang="nl-NL" sz="2200" b="1">
                <a:solidFill>
                  <a:schemeClr val="bg1"/>
                </a:solidFill>
                <a:latin typeface="+mj-lt"/>
              </a:rPr>
              <a:t>De energietransitie en de Omgevingswet</a:t>
            </a:r>
          </a:p>
        </p:txBody>
      </p:sp>
    </p:spTree>
    <p:extLst>
      <p:ext uri="{BB962C8B-B14F-4D97-AF65-F5344CB8AC3E}">
        <p14:creationId xmlns:p14="http://schemas.microsoft.com/office/powerpoint/2010/main" val="173727528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verticale tekst 8">
            <a:extLst>
              <a:ext uri="{FF2B5EF4-FFF2-40B4-BE49-F238E27FC236}">
                <a16:creationId xmlns:a16="http://schemas.microsoft.com/office/drawing/2014/main" id="{9BF25CEF-B263-7ECA-BDD8-47F15905CEC0}"/>
              </a:ext>
            </a:extLst>
          </p:cNvPr>
          <p:cNvSpPr>
            <a:spLocks noGrp="1"/>
          </p:cNvSpPr>
          <p:nvPr>
            <p:ph type="body" orient="vert" idx="1"/>
          </p:nvPr>
        </p:nvSpPr>
        <p:spPr>
          <a:xfrm>
            <a:off x="574676" y="1670050"/>
            <a:ext cx="5665787" cy="3913605"/>
          </a:xfrm>
        </p:spPr>
        <p:txBody>
          <a:bodyPr/>
          <a:lstStyle/>
          <a:p>
            <a:pPr marL="264795" indent="-264795">
              <a:lnSpc>
                <a:spcPct val="120000"/>
              </a:lnSpc>
              <a:spcBef>
                <a:spcPts val="1200"/>
              </a:spcBef>
              <a:spcAft>
                <a:spcPts val="1200"/>
              </a:spcAft>
            </a:pPr>
            <a:r>
              <a:rPr lang="nl-NL" b="1" dirty="0"/>
              <a:t>Nederland heeft zich gecommitteerd aan het Klimaatakkoord van Parijs </a:t>
            </a:r>
            <a:r>
              <a:rPr lang="nl-NL" dirty="0"/>
              <a:t>om van fossiele brandstoffen over te stappen naar duurzame energiebronnen zoals zonne‑, en windenergie. </a:t>
            </a:r>
            <a:endParaRPr lang="en-US" dirty="0"/>
          </a:p>
          <a:p>
            <a:pPr marL="264795" indent="-264795">
              <a:lnSpc>
                <a:spcPct val="120000"/>
              </a:lnSpc>
              <a:spcBef>
                <a:spcPts val="1200"/>
              </a:spcBef>
              <a:spcAft>
                <a:spcPts val="1200"/>
              </a:spcAft>
            </a:pPr>
            <a:r>
              <a:rPr lang="nl-NL" b="1" dirty="0"/>
              <a:t>Om de CO</a:t>
            </a:r>
            <a:r>
              <a:rPr lang="nl-NL" b="1" baseline="-25000" dirty="0"/>
              <a:t>2</a:t>
            </a:r>
            <a:r>
              <a:rPr lang="nl-NL" b="1" dirty="0"/>
              <a:t> reductie doelen te behalen moet er een overgang worden gemaakt </a:t>
            </a:r>
            <a:r>
              <a:rPr lang="nl-NL" dirty="0"/>
              <a:t>naar het gebruik van duurzaam opgewekte elektriciteit, groen gas of waterstof om te rijden, verwarmen en produceren. </a:t>
            </a:r>
            <a:endParaRPr lang="nl-NL" b="1" dirty="0">
              <a:cs typeface="Arial"/>
            </a:endParaRPr>
          </a:p>
          <a:p>
            <a:pPr marL="264795" indent="-264795">
              <a:lnSpc>
                <a:spcPct val="120000"/>
              </a:lnSpc>
              <a:spcBef>
                <a:spcPts val="1200"/>
              </a:spcBef>
              <a:spcAft>
                <a:spcPts val="1200"/>
              </a:spcAft>
            </a:pPr>
            <a:r>
              <a:rPr lang="nl-NL" b="1" dirty="0"/>
              <a:t>Om deze doelen te behalen is een grote verbouwing en uitbreiding van de energie-infrastructuur nodig. </a:t>
            </a:r>
            <a:r>
              <a:rPr lang="nl-NL" dirty="0"/>
              <a:t>Het energiesysteem van de toekomst heeft ruimte boven en onder de grond nodig.</a:t>
            </a:r>
            <a:endParaRPr lang="nl-NL" dirty="0">
              <a:cs typeface="Arial"/>
            </a:endParaRPr>
          </a:p>
          <a:p>
            <a:pPr marL="0" indent="0">
              <a:lnSpc>
                <a:spcPct val="120000"/>
              </a:lnSpc>
              <a:spcBef>
                <a:spcPts val="1200"/>
              </a:spcBef>
              <a:spcAft>
                <a:spcPts val="1200"/>
              </a:spcAft>
              <a:buNone/>
            </a:pPr>
            <a:endParaRPr lang="nl-NL" dirty="0"/>
          </a:p>
          <a:p>
            <a:pPr marL="0" indent="0">
              <a:lnSpc>
                <a:spcPct val="120000"/>
              </a:lnSpc>
              <a:spcBef>
                <a:spcPts val="0"/>
              </a:spcBef>
              <a:spcAft>
                <a:spcPts val="0"/>
              </a:spcAft>
              <a:buNone/>
            </a:pPr>
            <a:endParaRPr lang="nl-NL" sz="1450" dirty="0"/>
          </a:p>
        </p:txBody>
      </p:sp>
      <p:sp>
        <p:nvSpPr>
          <p:cNvPr id="35" name="Titel 34">
            <a:extLst>
              <a:ext uri="{FF2B5EF4-FFF2-40B4-BE49-F238E27FC236}">
                <a16:creationId xmlns:a16="http://schemas.microsoft.com/office/drawing/2014/main" id="{60C18202-0A4B-4FA0-A07A-87E8E6E79D76}"/>
              </a:ext>
            </a:extLst>
          </p:cNvPr>
          <p:cNvSpPr>
            <a:spLocks noGrp="1"/>
          </p:cNvSpPr>
          <p:nvPr>
            <p:ph type="title"/>
          </p:nvPr>
        </p:nvSpPr>
        <p:spPr/>
        <p:txBody>
          <a:bodyPr/>
          <a:lstStyle/>
          <a:p>
            <a:r>
              <a:rPr lang="nl-NL" sz="2600" dirty="0"/>
              <a:t>De energietransitie</a:t>
            </a:r>
          </a:p>
        </p:txBody>
      </p:sp>
      <p:pic>
        <p:nvPicPr>
          <p:cNvPr id="30" name="LOGO">
            <a:extLst>
              <a:ext uri="{FF2B5EF4-FFF2-40B4-BE49-F238E27FC236}">
                <a16:creationId xmlns:a16="http://schemas.microsoft.com/office/drawing/2014/main" id="{FE60B7D8-FE77-44D5-9E6C-4DF6CFE04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19165" y="299640"/>
            <a:ext cx="563569" cy="561598"/>
          </a:xfrm>
          <a:prstGeom prst="rect">
            <a:avLst/>
          </a:prstGeom>
        </p:spPr>
      </p:pic>
      <p:pic>
        <p:nvPicPr>
          <p:cNvPr id="10" name="Content Placeholder 6" descr="Timeline&#10;&#10;Description automatically generated">
            <a:extLst>
              <a:ext uri="{FF2B5EF4-FFF2-40B4-BE49-F238E27FC236}">
                <a16:creationId xmlns:a16="http://schemas.microsoft.com/office/drawing/2014/main" id="{E34DEAD9-C0E6-B040-C5EC-ED7C0DE47F72}"/>
              </a:ext>
            </a:extLst>
          </p:cNvPr>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6961239" y="1682752"/>
            <a:ext cx="4658173" cy="3286454"/>
          </a:xfrm>
          <a:prstGeom prst="rect">
            <a:avLst/>
          </a:prstGeom>
        </p:spPr>
      </p:pic>
      <p:sp>
        <p:nvSpPr>
          <p:cNvPr id="12" name="Tijdelijke aanduiding voor verticale tekst 1">
            <a:extLst>
              <a:ext uri="{FF2B5EF4-FFF2-40B4-BE49-F238E27FC236}">
                <a16:creationId xmlns:a16="http://schemas.microsoft.com/office/drawing/2014/main" id="{422066E0-B203-58A3-7DE1-6220FA323E02}"/>
              </a:ext>
            </a:extLst>
          </p:cNvPr>
          <p:cNvSpPr txBox="1">
            <a:spLocks/>
          </p:cNvSpPr>
          <p:nvPr/>
        </p:nvSpPr>
        <p:spPr>
          <a:xfrm>
            <a:off x="6961239" y="5021970"/>
            <a:ext cx="5651500" cy="182537"/>
          </a:xfrm>
          <a:prstGeom prst="rect">
            <a:avLst/>
          </a:prstGeom>
        </p:spPr>
        <p:txBody>
          <a:bodyPr lIns="0" tIns="0" rIns="0" bIns="0"/>
          <a:lstStyle>
            <a:lvl1pPr marL="265113" indent="-265113" algn="l" defTabSz="914400" rtl="0" eaLnBrk="1" latinLnBrk="0" hangingPunct="1">
              <a:lnSpc>
                <a:spcPct val="90000"/>
              </a:lnSpc>
              <a:spcBef>
                <a:spcPts val="1000"/>
              </a:spcBef>
              <a:spcAft>
                <a:spcPts val="1000"/>
              </a:spcAft>
              <a:buClr>
                <a:schemeClr val="accent1"/>
              </a:buClr>
              <a:buFont typeface="Calibri Light" panose="020F0302020204030204" pitchFamily="34" charset="0"/>
              <a:buChar char="●"/>
              <a:defRPr sz="1400" kern="1200">
                <a:solidFill>
                  <a:schemeClr val="accent3"/>
                </a:solidFill>
                <a:latin typeface="+mn-lt"/>
                <a:ea typeface="+mn-ea"/>
                <a:cs typeface="+mn-cs"/>
              </a:defRPr>
            </a:lvl1pPr>
            <a:lvl2pPr marL="542925" indent="-277813" algn="l" defTabSz="914400" rtl="0" eaLnBrk="1" latinLnBrk="0" hangingPunct="1">
              <a:lnSpc>
                <a:spcPct val="90000"/>
              </a:lnSpc>
              <a:spcBef>
                <a:spcPts val="1000"/>
              </a:spcBef>
              <a:spcAft>
                <a:spcPts val="1000"/>
              </a:spcAft>
              <a:buClr>
                <a:schemeClr val="accent2"/>
              </a:buClr>
              <a:buFont typeface="Calibri Light" panose="020F0302020204030204" pitchFamily="34" charset="0"/>
              <a:buChar char="●"/>
              <a:tabLst/>
              <a:defRPr sz="1400" kern="1200">
                <a:solidFill>
                  <a:schemeClr val="accent3"/>
                </a:solidFill>
                <a:latin typeface="+mn-lt"/>
                <a:ea typeface="+mn-ea"/>
                <a:cs typeface="+mn-cs"/>
              </a:defRPr>
            </a:lvl2pPr>
            <a:lvl3pPr marL="712788" indent="-1698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200" kern="1200">
                <a:solidFill>
                  <a:schemeClr val="accent3"/>
                </a:solidFill>
                <a:latin typeface="+mn-lt"/>
                <a:ea typeface="+mn-ea"/>
                <a:cs typeface="+mn-cs"/>
              </a:defRPr>
            </a:lvl3pPr>
            <a:lvl4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3"/>
                </a:solidFill>
                <a:latin typeface="+mn-lt"/>
                <a:ea typeface="+mn-ea"/>
                <a:cs typeface="+mn-cs"/>
              </a:defRPr>
            </a:lvl4pPr>
            <a:lvl5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cap="none" baseline="0">
                <a:solidFill>
                  <a:schemeClr val="accent1"/>
                </a:solidFill>
                <a:latin typeface="+mj-lt"/>
                <a:ea typeface="+mn-ea"/>
                <a:cs typeface="+mn-cs"/>
              </a:defRPr>
            </a:lvl5pPr>
            <a:lvl6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342900" indent="-342900" algn="l" defTabSz="914400" rtl="0" eaLnBrk="1" latinLnBrk="0" hangingPunct="1">
              <a:lnSpc>
                <a:spcPct val="90000"/>
              </a:lnSpc>
              <a:spcBef>
                <a:spcPts val="1000"/>
              </a:spcBef>
              <a:spcAft>
                <a:spcPts val="1000"/>
              </a:spcAft>
              <a:buClr>
                <a:schemeClr val="accent1"/>
              </a:buClr>
              <a:buFont typeface="+mj-lt"/>
              <a:buAutoNum type="arabicPeriod"/>
              <a:tabLst/>
              <a:defRPr sz="1400" kern="1200">
                <a:solidFill>
                  <a:schemeClr val="accent3"/>
                </a:solidFill>
                <a:latin typeface="+mn-lt"/>
                <a:ea typeface="+mn-ea"/>
                <a:cs typeface="+mn-cs"/>
              </a:defRPr>
            </a:lvl7pPr>
            <a:lvl8pPr marL="342900" indent="-342900" algn="l" defTabSz="914400" rtl="0" eaLnBrk="1" latinLnBrk="0" hangingPunct="1">
              <a:lnSpc>
                <a:spcPct val="90000"/>
              </a:lnSpc>
              <a:spcBef>
                <a:spcPts val="1000"/>
              </a:spcBef>
              <a:spcAft>
                <a:spcPts val="1000"/>
              </a:spcAft>
              <a:buClr>
                <a:schemeClr val="accent1"/>
              </a:buClr>
              <a:buFont typeface="+mj-lt"/>
              <a:buAutoNum type="alphaLcPeriod"/>
              <a:defRPr sz="1400" kern="1200">
                <a:solidFill>
                  <a:schemeClr val="accent3"/>
                </a:solidFill>
                <a:latin typeface="+mn-lt"/>
                <a:ea typeface="+mn-ea"/>
                <a:cs typeface="+mn-cs"/>
              </a:defRPr>
            </a:lvl8pPr>
            <a:lvl9pPr marL="542925" indent="-182563" algn="l" defTabSz="914400" rtl="0" eaLnBrk="1" latinLnBrk="0" hangingPunct="1">
              <a:lnSpc>
                <a:spcPct val="90000"/>
              </a:lnSpc>
              <a:spcBef>
                <a:spcPts val="1000"/>
              </a:spcBef>
              <a:spcAft>
                <a:spcPts val="1000"/>
              </a:spcAft>
              <a:buClr>
                <a:schemeClr val="accent3"/>
              </a:buClr>
              <a:buFont typeface="Arial" panose="020B0604020202020204" pitchFamily="34" charset="0"/>
              <a:buChar char="•"/>
              <a:defRPr sz="1400" i="0" kern="1200">
                <a:solidFill>
                  <a:schemeClr val="accent3"/>
                </a:solidFill>
                <a:latin typeface="+mn-lt"/>
                <a:ea typeface="+mn-ea"/>
                <a:cs typeface="+mn-cs"/>
              </a:defRPr>
            </a:lvl9pPr>
          </a:lstStyle>
          <a:p>
            <a:pPr lvl="3"/>
            <a:r>
              <a:rPr lang="nl-NL" sz="1050" b="1" dirty="0"/>
              <a:t>Bron </a:t>
            </a:r>
            <a:r>
              <a:rPr lang="nl-NL" sz="1050" dirty="0"/>
              <a:t>klimaatakkoord.nl</a:t>
            </a:r>
          </a:p>
        </p:txBody>
      </p:sp>
      <p:sp>
        <p:nvSpPr>
          <p:cNvPr id="3" name="Rechthoek 2">
            <a:extLst>
              <a:ext uri="{FF2B5EF4-FFF2-40B4-BE49-F238E27FC236}">
                <a16:creationId xmlns:a16="http://schemas.microsoft.com/office/drawing/2014/main" id="{6753A86E-A598-DAA7-11A3-712B66727B09}"/>
              </a:ext>
            </a:extLst>
          </p:cNvPr>
          <p:cNvSpPr/>
          <p:nvPr/>
        </p:nvSpPr>
        <p:spPr>
          <a:xfrm>
            <a:off x="6961239" y="1724802"/>
            <a:ext cx="2021305" cy="1232034"/>
          </a:xfrm>
          <a:prstGeom prst="rect">
            <a:avLst/>
          </a:prstGeom>
          <a:solidFill>
            <a:srgbClr val="E6EDC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5" name="Tekstvak 4">
            <a:extLst>
              <a:ext uri="{FF2B5EF4-FFF2-40B4-BE49-F238E27FC236}">
                <a16:creationId xmlns:a16="http://schemas.microsoft.com/office/drawing/2014/main" id="{00A40844-ACE3-4481-8E80-A71278D7B54E}"/>
              </a:ext>
            </a:extLst>
          </p:cNvPr>
          <p:cNvSpPr txBox="1"/>
          <p:nvPr/>
        </p:nvSpPr>
        <p:spPr>
          <a:xfrm>
            <a:off x="7077455" y="1728959"/>
            <a:ext cx="3271158" cy="939812"/>
          </a:xfrm>
          <a:prstGeom prst="rect">
            <a:avLst/>
          </a:prstGeom>
          <a:noFill/>
        </p:spPr>
        <p:txBody>
          <a:bodyPr wrap="none" lIns="0" tIns="0" rIns="0" bIns="0" rtlCol="0">
            <a:noAutofit/>
          </a:bodyPr>
          <a:lstStyle/>
          <a:p>
            <a:pPr>
              <a:lnSpc>
                <a:spcPct val="120000"/>
              </a:lnSpc>
            </a:pPr>
            <a:r>
              <a:rPr lang="nl-NL" sz="1100" b="1" dirty="0">
                <a:solidFill>
                  <a:schemeClr val="accent3"/>
                </a:solidFill>
              </a:rPr>
              <a:t>Doelen klimaatakkoord</a:t>
            </a:r>
          </a:p>
          <a:p>
            <a:pPr>
              <a:lnSpc>
                <a:spcPct val="120000"/>
              </a:lnSpc>
            </a:pPr>
            <a:r>
              <a:rPr lang="nl-NL" sz="1100" dirty="0">
                <a:solidFill>
                  <a:schemeClr val="accent3"/>
                </a:solidFill>
              </a:rPr>
              <a:t>Reductie CO</a:t>
            </a:r>
            <a:r>
              <a:rPr lang="nl-NL" sz="1100" baseline="-25000" dirty="0">
                <a:solidFill>
                  <a:schemeClr val="accent3"/>
                </a:solidFill>
              </a:rPr>
              <a:t>2</a:t>
            </a:r>
            <a:r>
              <a:rPr lang="nl-NL" sz="1100" dirty="0">
                <a:solidFill>
                  <a:schemeClr val="accent3"/>
                </a:solidFill>
              </a:rPr>
              <a:t> uitstoot </a:t>
            </a:r>
          </a:p>
          <a:p>
            <a:pPr>
              <a:lnSpc>
                <a:spcPct val="120000"/>
              </a:lnSpc>
            </a:pPr>
            <a:r>
              <a:rPr lang="nl-NL" sz="1100" dirty="0">
                <a:solidFill>
                  <a:schemeClr val="accent3"/>
                </a:solidFill>
              </a:rPr>
              <a:t>t.o.v. 1990 met 49% in 2030 </a:t>
            </a:r>
          </a:p>
          <a:p>
            <a:pPr>
              <a:lnSpc>
                <a:spcPct val="120000"/>
              </a:lnSpc>
            </a:pPr>
            <a:r>
              <a:rPr lang="nl-NL" sz="1100" dirty="0">
                <a:solidFill>
                  <a:schemeClr val="accent3"/>
                </a:solidFill>
              </a:rPr>
              <a:t>en 95% in 2050</a:t>
            </a:r>
          </a:p>
        </p:txBody>
      </p:sp>
    </p:spTree>
    <p:extLst>
      <p:ext uri="{BB962C8B-B14F-4D97-AF65-F5344CB8AC3E}">
        <p14:creationId xmlns:p14="http://schemas.microsoft.com/office/powerpoint/2010/main" val="711794100"/>
      </p:ext>
    </p:extLst>
  </p:cSld>
  <p:clrMapOvr>
    <a:masterClrMapping/>
  </p:clrMapOvr>
  <p:transition spd="slow">
    <p:wipe dir="r"/>
  </p:transition>
</p:sld>
</file>

<file path=ppt/theme/theme1.xml><?xml version="1.0" encoding="utf-8"?>
<a:theme xmlns:a="http://schemas.openxmlformats.org/drawingml/2006/main" name="PRESENTATIE">
  <a:themeElements>
    <a:clrScheme name="Enexis Netbeheer">
      <a:dk1>
        <a:sysClr val="windowText" lastClr="000000"/>
      </a:dk1>
      <a:lt1>
        <a:sysClr val="window" lastClr="FFFFFF"/>
      </a:lt1>
      <a:dk2>
        <a:srgbClr val="3D3C3F"/>
      </a:dk2>
      <a:lt2>
        <a:srgbClr val="DFDFDF"/>
      </a:lt2>
      <a:accent1>
        <a:srgbClr val="DE0073"/>
      </a:accent1>
      <a:accent2>
        <a:srgbClr val="BDDB00"/>
      </a:accent2>
      <a:accent3>
        <a:srgbClr val="635D63"/>
      </a:accent3>
      <a:accent4>
        <a:srgbClr val="A61380"/>
      </a:accent4>
      <a:accent5>
        <a:srgbClr val="F087B6"/>
      </a:accent5>
      <a:accent6>
        <a:srgbClr val="DBE466"/>
      </a:accent6>
      <a:hlink>
        <a:srgbClr val="DE0073"/>
      </a:hlink>
      <a:folHlink>
        <a:srgbClr val="BDDB00"/>
      </a:folHlink>
    </a:clrScheme>
    <a:fontScheme name="Enexi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cbfbc5c3-60d0-4420-b99b-f454b4e667cd" ContentTypeId="0x0101004659BCCA1C99B948BDA694E43C0A92F3" PreviousValue="false"/>
</file>

<file path=customXml/item2.xml><?xml version="1.0" encoding="utf-8"?>
<ct:contentTypeSchema xmlns:ct="http://schemas.microsoft.com/office/2006/metadata/contentType" xmlns:ma="http://schemas.microsoft.com/office/2006/metadata/properties/metaAttributes" ct:_="" ma:_="" ma:contentTypeName="Teams-Document" ma:contentTypeID="0x0101004659BCCA1C99B948BDA694E43C0A92F3001DAFB612C51E2040B5483D1F298A8F78" ma:contentTypeVersion="13" ma:contentTypeDescription="Documenten op Microsoft Teams hebben een bewaartermijn van maximaal 1 jaar." ma:contentTypeScope="" ma:versionID="2361cfa68f075830df9e21152739f749">
  <xsd:schema xmlns:xsd="http://www.w3.org/2001/XMLSchema" xmlns:xs="http://www.w3.org/2001/XMLSchema" xmlns:p="http://schemas.microsoft.com/office/2006/metadata/properties" xmlns:ns2="324e097d-bb88-4fe7-853d-3bbce479f7c0" targetNamespace="http://schemas.microsoft.com/office/2006/metadata/properties" ma:root="true" ma:fieldsID="cd3dec82ef62f3c1fab6cea119a6d6fd" ns2:_="">
    <xsd:import namespace="324e097d-bb88-4fe7-853d-3bbce479f7c0"/>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e097d-bb88-4fe7-853d-3bbce479f7c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45c87c5-7b64-442a-8827-ad7e3d63ca84}" ma:internalName="TaxCatchAll" ma:showField="CatchAllData" ma:web="4eb208fb-8d93-472a-9698-b2865d952ee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45c87c5-7b64-442a-8827-ad7e3d63ca84}" ma:internalName="TaxCatchAllLabel" ma:readOnly="true" ma:showField="CatchAllDataLabel" ma:web="4eb208fb-8d93-472a-9698-b2865d952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TaxCatchAll xmlns="324e097d-bb88-4fe7-853d-3bbce479f7c0" xsi:nil="true"/>
  </documentManagement>
</p:properties>
</file>

<file path=customXml/itemProps1.xml><?xml version="1.0" encoding="utf-8"?>
<ds:datastoreItem xmlns:ds="http://schemas.openxmlformats.org/officeDocument/2006/customXml" ds:itemID="{A25B5B78-06E6-4BE9-91C4-971F07C97F87}">
  <ds:schemaRefs>
    <ds:schemaRef ds:uri="Microsoft.SharePoint.Taxonomy.ContentTypeSync"/>
  </ds:schemaRefs>
</ds:datastoreItem>
</file>

<file path=customXml/itemProps2.xml><?xml version="1.0" encoding="utf-8"?>
<ds:datastoreItem xmlns:ds="http://schemas.openxmlformats.org/officeDocument/2006/customXml" ds:itemID="{2DA66B57-D259-4376-ADC5-0782F1D2322C}">
  <ds:schemaRefs>
    <ds:schemaRef ds:uri="324e097d-bb88-4fe7-853d-3bbce479f7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34A27B-5D82-47A6-8F37-5C7544BFE670}">
  <ds:schemaRefs>
    <ds:schemaRef ds:uri="http://schemas.microsoft.com/sharepoint/v3/contenttype/forms"/>
  </ds:schemaRefs>
</ds:datastoreItem>
</file>

<file path=customXml/itemProps4.xml><?xml version="1.0" encoding="utf-8"?>
<ds:datastoreItem xmlns:ds="http://schemas.openxmlformats.org/officeDocument/2006/customXml" ds:itemID="{C7176D71-6F25-4C39-99A3-4F49CF06A06D}">
  <ds:schemaRefs>
    <ds:schemaRef ds:uri="http://schemas.microsoft.com/sharepoint/events"/>
  </ds:schemaRefs>
</ds:datastoreItem>
</file>

<file path=customXml/itemProps5.xml><?xml version="1.0" encoding="utf-8"?>
<ds:datastoreItem xmlns:ds="http://schemas.openxmlformats.org/officeDocument/2006/customXml" ds:itemID="{C52F8FE7-E856-4E37-9F0C-715148DDB73A}">
  <ds:schemaRefs>
    <ds:schemaRef ds:uri="324e097d-bb88-4fe7-853d-3bbce479f7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4881</TotalTime>
  <Words>1954</Words>
  <Application>Microsoft Office PowerPoint</Application>
  <PresentationFormat>Breedbeeld</PresentationFormat>
  <Paragraphs>173</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Calibri Light</vt:lpstr>
      <vt:lpstr>Segoe UI Light</vt:lpstr>
      <vt:lpstr>Trebuchet MS</vt:lpstr>
      <vt:lpstr>PRESENTATIE</vt:lpstr>
      <vt:lpstr>PowerPoint-presentatie</vt:lpstr>
      <vt:lpstr>Inhoudsopgave</vt:lpstr>
      <vt:lpstr>PowerPoint-presentatie</vt:lpstr>
      <vt:lpstr>Het verzorgingsgebied van Enexis netbeheer</vt:lpstr>
      <vt:lpstr>Het perspectief van Enexis netbeheer</vt:lpstr>
      <vt:lpstr>Ontwikkelingen in de energie-infrastructuur </vt:lpstr>
      <vt:lpstr>Enexis Netbeheer als maatschappelijk kennispartner </vt:lpstr>
      <vt:lpstr>PowerPoint-presentatie</vt:lpstr>
      <vt:lpstr>De energietransitie</vt:lpstr>
      <vt:lpstr>Impact van de energietransitie op de infrastructuur (1)</vt:lpstr>
      <vt:lpstr>Impact van de energietransitie op de infrastructuur (2)</vt:lpstr>
      <vt:lpstr>Impact van de energietransitie op de fysieke leefomgeving</vt:lpstr>
      <vt:lpstr>Energietransitie thema’s in relatie tot de Omgevingswet</vt:lpstr>
      <vt:lpstr>Regionale Energiestrategie (RES)</vt:lpstr>
      <vt:lpstr>Verduurzaming gebouwde omgeving: de warmtetransitie</vt:lpstr>
      <vt:lpstr>Verduurzaming gebouwde omgeving: woningbouw</vt:lpstr>
      <vt:lpstr>Duurzame mobiliteit en laadinfrastructuur</vt:lpstr>
      <vt:lpstr>Industrie</vt:lpstr>
      <vt:lpstr>Bedrijventerreinen</vt:lpstr>
      <vt:lpstr>PowerPoint-presentatie</vt:lpstr>
      <vt:lpstr>Wat kost een station in tijd, ruimte en geld?</vt:lpstr>
      <vt:lpstr>Wat kost een verbinding in tijd, ruimte en geld?</vt:lpstr>
      <vt:lpstr>Aanpassing van de energie-infrastructuur bij nieuwe manieren van verwarmen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Eline Schoe</dc:creator>
  <cp:lastModifiedBy>Ferguson, Nadine</cp:lastModifiedBy>
  <cp:revision>71</cp:revision>
  <dcterms:created xsi:type="dcterms:W3CDTF">2018-03-15T13:05:51Z</dcterms:created>
  <dcterms:modified xsi:type="dcterms:W3CDTF">2022-09-16T14:09:10Z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0x0101004659BCCA1C99B948BDA694E43C0A92F3001DAFB612C51E2040B5483D1F298A8F78</vt:lpwstr>
  </property>
  <property fmtid="{D5CDD505-2E9C-101B-9397-08002B2CF9AE}" pid="3" name="NXPowerLiteLastOptimized">
    <vt:lpwstr>6687193</vt:lpwstr>
  </property>
  <property fmtid="{D5CDD505-2E9C-101B-9397-08002B2CF9AE}" pid="4" name="NXPowerLiteSettings">
    <vt:lpwstr>C700052003A000</vt:lpwstr>
  </property>
  <property fmtid="{D5CDD505-2E9C-101B-9397-08002B2CF9AE}" pid="5" name="NXPowerLiteVersion">
    <vt:lpwstr>D8.0.11</vt:lpwstr>
  </property>
</Properties>
</file>